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 id="2147483681" r:id="rId2"/>
  </p:sldMasterIdLst>
  <p:sldIdLst>
    <p:sldId id="897" r:id="rId3"/>
    <p:sldId id="914" r:id="rId4"/>
    <p:sldId id="918" r:id="rId5"/>
    <p:sldId id="917" r:id="rId6"/>
    <p:sldId id="973" r:id="rId7"/>
    <p:sldId id="916" r:id="rId8"/>
    <p:sldId id="974" r:id="rId9"/>
    <p:sldId id="975" r:id="rId10"/>
    <p:sldId id="977" r:id="rId11"/>
    <p:sldId id="976" r:id="rId12"/>
    <p:sldId id="970" r:id="rId13"/>
    <p:sldId id="89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15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8D24F-3402-42CB-8184-BDB357033E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C2C070D-E0F8-41D2-B026-7F06A754F6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7F8B4F9-9B36-41E6-9AD2-474BE6B943B4}"/>
              </a:ext>
            </a:extLst>
          </p:cNvPr>
          <p:cNvSpPr>
            <a:spLocks noGrp="1"/>
          </p:cNvSpPr>
          <p:nvPr>
            <p:ph type="dt" sz="half" idx="10"/>
          </p:nvPr>
        </p:nvSpPr>
        <p:spPr/>
        <p:txBody>
          <a:bodyPr/>
          <a:lstStyle/>
          <a:p>
            <a:fld id="{78ABE3C1-DBE1-495D-B57B-2849774B866A}" type="datetimeFigureOut">
              <a:rPr lang="en-US" smtClean="0"/>
              <a:t>11/20/2020</a:t>
            </a:fld>
            <a:endParaRPr lang="en-US" dirty="0"/>
          </a:p>
        </p:txBody>
      </p:sp>
      <p:sp>
        <p:nvSpPr>
          <p:cNvPr id="5" name="Footer Placeholder 4">
            <a:extLst>
              <a:ext uri="{FF2B5EF4-FFF2-40B4-BE49-F238E27FC236}">
                <a16:creationId xmlns:a16="http://schemas.microsoft.com/office/drawing/2014/main" id="{86E45059-BDEF-4DF1-97B8-29D0E037671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015CA88-7127-4A2E-A18C-4FF601662D8C}"/>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57927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4588B-E67F-4671-9DC4-3BA6AD8A492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15F02C1-A368-4B5A-8D71-7041E85388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F475C0-DC0E-48C3-9CA6-4E8FDEDB27A1}"/>
              </a:ext>
            </a:extLst>
          </p:cNvPr>
          <p:cNvSpPr>
            <a:spLocks noGrp="1"/>
          </p:cNvSpPr>
          <p:nvPr>
            <p:ph type="dt" sz="half" idx="10"/>
          </p:nvPr>
        </p:nvSpPr>
        <p:spPr/>
        <p:txBody>
          <a:bodyPr/>
          <a:lstStyle/>
          <a:p>
            <a:fld id="{1FA3F48C-C7C6-4055-9F49-3777875E72AE}" type="datetimeFigureOut">
              <a:rPr lang="en-US" smtClean="0"/>
              <a:t>11/20/2020</a:t>
            </a:fld>
            <a:endParaRPr lang="en-US" dirty="0"/>
          </a:p>
        </p:txBody>
      </p:sp>
      <p:sp>
        <p:nvSpPr>
          <p:cNvPr id="5" name="Footer Placeholder 4">
            <a:extLst>
              <a:ext uri="{FF2B5EF4-FFF2-40B4-BE49-F238E27FC236}">
                <a16:creationId xmlns:a16="http://schemas.microsoft.com/office/drawing/2014/main" id="{90F579BE-4BCC-464A-A82C-1B266C40718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CC3B15D-AEC7-47E5-8735-1D3B5A0F801F}"/>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37620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D74624-65E7-4DDB-A314-C510A4BAA4A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AD1A3B8-2334-43FE-8E7D-D60490BC2A4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B28459F-F74C-426D-AA4B-7E469602AE0A}"/>
              </a:ext>
            </a:extLst>
          </p:cNvPr>
          <p:cNvSpPr>
            <a:spLocks noGrp="1"/>
          </p:cNvSpPr>
          <p:nvPr>
            <p:ph type="dt" sz="half" idx="10"/>
          </p:nvPr>
        </p:nvSpPr>
        <p:spPr/>
        <p:txBody>
          <a:bodyPr/>
          <a:lstStyle/>
          <a:p>
            <a:fld id="{6178E61D-D431-422C-9764-11DAFE33AB63}" type="datetimeFigureOut">
              <a:rPr lang="en-US" smtClean="0"/>
              <a:t>11/20/2020</a:t>
            </a:fld>
            <a:endParaRPr lang="en-US" dirty="0"/>
          </a:p>
        </p:txBody>
      </p:sp>
      <p:sp>
        <p:nvSpPr>
          <p:cNvPr id="5" name="Footer Placeholder 4">
            <a:extLst>
              <a:ext uri="{FF2B5EF4-FFF2-40B4-BE49-F238E27FC236}">
                <a16:creationId xmlns:a16="http://schemas.microsoft.com/office/drawing/2014/main" id="{852E4D2C-40C8-4702-B6E3-14669A06542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35D0B86-CA99-4359-8095-BB3BBFD0D5C5}"/>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923106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78118" y="2177415"/>
            <a:ext cx="11835764" cy="438582"/>
          </a:xfrm>
          <a:prstGeom prst="rect">
            <a:avLst/>
          </a:prstGeom>
        </p:spPr>
        <p:txBody>
          <a:bodyPr wrap="square" lIns="0" tIns="0" rIns="0" bIns="0">
            <a:spAutoFit/>
          </a:bodyPr>
          <a:lstStyle>
            <a:lvl1pPr>
              <a:defRPr sz="2850" b="0" i="0">
                <a:solidFill>
                  <a:srgbClr val="A62E5C"/>
                </a:solidFill>
                <a:latin typeface="Arial"/>
                <a:cs typeface="Arial"/>
              </a:defRPr>
            </a:lvl1pPr>
          </a:lstStyle>
          <a:p>
            <a:endParaRPr/>
          </a:p>
        </p:txBody>
      </p:sp>
      <p:sp>
        <p:nvSpPr>
          <p:cNvPr id="3" name="Holder 3"/>
          <p:cNvSpPr>
            <a:spLocks noGrp="1"/>
          </p:cNvSpPr>
          <p:nvPr>
            <p:ph type="subTitle" idx="4"/>
          </p:nvPr>
        </p:nvSpPr>
        <p:spPr>
          <a:xfrm>
            <a:off x="448627" y="3587115"/>
            <a:ext cx="11294745" cy="438582"/>
          </a:xfrm>
          <a:prstGeom prst="rect">
            <a:avLst/>
          </a:prstGeom>
        </p:spPr>
        <p:txBody>
          <a:bodyPr wrap="square" lIns="0" tIns="0" rIns="0" bIns="0">
            <a:spAutoFit/>
          </a:bodyPr>
          <a:lstStyle>
            <a:lvl1pPr>
              <a:defRPr sz="2850" b="0" i="0">
                <a:solidFill>
                  <a:srgbClr val="A62E5C"/>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11/20/2020</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4146337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2700338" y="495300"/>
            <a:ext cx="6791325" cy="715581"/>
          </a:xfrm>
        </p:spPr>
        <p:txBody>
          <a:bodyPr lIns="0" tIns="0" rIns="0" bIns="0"/>
          <a:lstStyle>
            <a:lvl1pPr>
              <a:defRPr sz="4650" b="0" i="0">
                <a:solidFill>
                  <a:schemeClr val="tx1"/>
                </a:solidFill>
                <a:latin typeface="Arial"/>
                <a:cs typeface="Arial"/>
              </a:defRPr>
            </a:lvl1pPr>
          </a:lstStyle>
          <a:p>
            <a:endParaRPr/>
          </a:p>
        </p:txBody>
      </p:sp>
      <p:sp>
        <p:nvSpPr>
          <p:cNvPr id="3" name="Holder 3"/>
          <p:cNvSpPr>
            <a:spLocks noGrp="1"/>
          </p:cNvSpPr>
          <p:nvPr>
            <p:ph type="body" idx="1"/>
          </p:nvPr>
        </p:nvSpPr>
        <p:spPr>
          <a:xfrm>
            <a:off x="1162051" y="1571625"/>
            <a:ext cx="11116151" cy="3462486"/>
          </a:xfrm>
        </p:spPr>
        <p:txBody>
          <a:bodyPr lIns="0" tIns="0" rIns="0" bIns="0"/>
          <a:lstStyle>
            <a:lvl1pPr>
              <a:defRPr sz="22500" b="0" i="0">
                <a:solidFill>
                  <a:schemeClr val="tx1"/>
                </a:solidFill>
                <a:latin typeface="Courier New"/>
                <a:cs typeface="Courier New"/>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11/20/2020</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35997413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6096000" y="1762125"/>
            <a:ext cx="0" cy="4645819"/>
          </a:xfrm>
          <a:custGeom>
            <a:avLst/>
            <a:gdLst/>
            <a:ahLst/>
            <a:cxnLst/>
            <a:rect l="l" t="t" r="r" b="b"/>
            <a:pathLst>
              <a:path h="6194425">
                <a:moveTo>
                  <a:pt x="0" y="0"/>
                </a:moveTo>
                <a:lnTo>
                  <a:pt x="0" y="6193971"/>
                </a:lnTo>
              </a:path>
            </a:pathLst>
          </a:custGeom>
          <a:ln w="25400">
            <a:solidFill>
              <a:srgbClr val="F05A28"/>
            </a:solidFill>
          </a:ln>
        </p:spPr>
        <p:txBody>
          <a:bodyPr wrap="square" lIns="0" tIns="0" rIns="0" bIns="0" rtlCol="0"/>
          <a:lstStyle/>
          <a:p>
            <a:endParaRPr sz="1350" dirty="0"/>
          </a:p>
        </p:txBody>
      </p:sp>
      <p:sp>
        <p:nvSpPr>
          <p:cNvPr id="2" name="Holder 2"/>
          <p:cNvSpPr>
            <a:spLocks noGrp="1"/>
          </p:cNvSpPr>
          <p:nvPr>
            <p:ph type="title"/>
          </p:nvPr>
        </p:nvSpPr>
        <p:spPr>
          <a:xfrm>
            <a:off x="2700338" y="495300"/>
            <a:ext cx="6791325" cy="715581"/>
          </a:xfrm>
        </p:spPr>
        <p:txBody>
          <a:bodyPr lIns="0" tIns="0" rIns="0" bIns="0"/>
          <a:lstStyle>
            <a:lvl1pPr>
              <a:defRPr sz="4650" b="0"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461664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61664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11/20/2020</a:t>
            </a:fld>
            <a:endParaRPr lang="en-US"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29423833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2700338" y="495300"/>
            <a:ext cx="6791325" cy="715581"/>
          </a:xfrm>
        </p:spPr>
        <p:txBody>
          <a:bodyPr lIns="0" tIns="0" rIns="0" bIns="0"/>
          <a:lstStyle>
            <a:lvl1pPr>
              <a:defRPr sz="465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11/20/2020</a:t>
            </a:fld>
            <a:endParaRPr lang="en-US"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10501862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584700" y="426704"/>
            <a:ext cx="0" cy="5990749"/>
          </a:xfrm>
          <a:custGeom>
            <a:avLst/>
            <a:gdLst/>
            <a:ahLst/>
            <a:cxnLst/>
            <a:rect l="l" t="t" r="r" b="b"/>
            <a:pathLst>
              <a:path h="7987665">
                <a:moveTo>
                  <a:pt x="0" y="0"/>
                </a:moveTo>
                <a:lnTo>
                  <a:pt x="0" y="7987233"/>
                </a:lnTo>
              </a:path>
            </a:pathLst>
          </a:custGeom>
          <a:ln w="25400">
            <a:solidFill>
              <a:srgbClr val="F05A28"/>
            </a:solidFill>
          </a:ln>
        </p:spPr>
        <p:txBody>
          <a:bodyPr wrap="square" lIns="0" tIns="0" rIns="0" bIns="0" rtlCol="0"/>
          <a:lstStyle/>
          <a:p>
            <a:endParaRPr sz="1350" dirty="0"/>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11/20/2020</a:t>
            </a:fld>
            <a:endParaRPr lang="en-US"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4288801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A64F-3CD9-44F1-A203-5002D624487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F61E345-D65F-43F5-90AA-DE4B3826F5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F270339-B9FF-4C34-820D-838FEE8E8837}"/>
              </a:ext>
            </a:extLst>
          </p:cNvPr>
          <p:cNvSpPr>
            <a:spLocks noGrp="1"/>
          </p:cNvSpPr>
          <p:nvPr>
            <p:ph type="dt" sz="half" idx="10"/>
          </p:nvPr>
        </p:nvSpPr>
        <p:spPr/>
        <p:txBody>
          <a:bodyPr/>
          <a:lstStyle/>
          <a:p>
            <a:fld id="{12DE42F4-6EEF-4EF7-8ED4-2208F0F89A08}" type="datetimeFigureOut">
              <a:rPr lang="en-US" smtClean="0"/>
              <a:t>11/20/2020</a:t>
            </a:fld>
            <a:endParaRPr lang="en-US" dirty="0"/>
          </a:p>
        </p:txBody>
      </p:sp>
      <p:sp>
        <p:nvSpPr>
          <p:cNvPr id="5" name="Footer Placeholder 4">
            <a:extLst>
              <a:ext uri="{FF2B5EF4-FFF2-40B4-BE49-F238E27FC236}">
                <a16:creationId xmlns:a16="http://schemas.microsoft.com/office/drawing/2014/main" id="{489705B4-81DC-4DD0-AFA1-F4806EBD5BC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52520B8-2201-49B8-B821-11E2C2F46B0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00141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BC37A-C5F0-4BBA-B4C4-3492760D08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EEE1774-D5EA-4B73-857C-5151C4CB8A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FE0D56-0440-496E-86CF-2BDE291BC069}"/>
              </a:ext>
            </a:extLst>
          </p:cNvPr>
          <p:cNvSpPr>
            <a:spLocks noGrp="1"/>
          </p:cNvSpPr>
          <p:nvPr>
            <p:ph type="dt" sz="half" idx="10"/>
          </p:nvPr>
        </p:nvSpPr>
        <p:spPr/>
        <p:txBody>
          <a:bodyPr/>
          <a:lstStyle/>
          <a:p>
            <a:fld id="{30578ACC-22D6-47C1-A373-4FD133E34F3C}" type="datetimeFigureOut">
              <a:rPr lang="en-US" smtClean="0"/>
              <a:t>11/20/2020</a:t>
            </a:fld>
            <a:endParaRPr lang="en-US" dirty="0"/>
          </a:p>
        </p:txBody>
      </p:sp>
      <p:sp>
        <p:nvSpPr>
          <p:cNvPr id="5" name="Footer Placeholder 4">
            <a:extLst>
              <a:ext uri="{FF2B5EF4-FFF2-40B4-BE49-F238E27FC236}">
                <a16:creationId xmlns:a16="http://schemas.microsoft.com/office/drawing/2014/main" id="{B8FFE92C-935F-42C7-8126-E24A0C08F5B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2A44E39-BBF2-4F3B-9898-28005532CA73}"/>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25439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AEB3B-A9C2-45BA-BB28-A8B1B7098E6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0AC8145-8F5B-4476-81AD-3A84B0A52F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B4CFCE4-8860-4D64-8FCF-DFB43520EE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AF228D7-D5B5-46DA-8557-2C1C13599AA6}"/>
              </a:ext>
            </a:extLst>
          </p:cNvPr>
          <p:cNvSpPr>
            <a:spLocks noGrp="1"/>
          </p:cNvSpPr>
          <p:nvPr>
            <p:ph type="dt" sz="half" idx="10"/>
          </p:nvPr>
        </p:nvSpPr>
        <p:spPr/>
        <p:txBody>
          <a:bodyPr/>
          <a:lstStyle/>
          <a:p>
            <a:fld id="{4E5A6C69-6797-4E8A-BF37-F2C3751466E9}" type="datetimeFigureOut">
              <a:rPr lang="en-US" smtClean="0"/>
              <a:t>11/20/2020</a:t>
            </a:fld>
            <a:endParaRPr lang="en-US" dirty="0"/>
          </a:p>
        </p:txBody>
      </p:sp>
      <p:sp>
        <p:nvSpPr>
          <p:cNvPr id="6" name="Footer Placeholder 5">
            <a:extLst>
              <a:ext uri="{FF2B5EF4-FFF2-40B4-BE49-F238E27FC236}">
                <a16:creationId xmlns:a16="http://schemas.microsoft.com/office/drawing/2014/main" id="{DC345DB3-98BC-4BB3-BFD8-B56FEB53589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7079579-79F7-4E8C-A991-20B25DC1C72F}"/>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93591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B9B1-976D-4F6B-83DF-DD2C62BDF20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A22A7AD-D4B0-4077-8696-90BEFED28D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FE7542-9B2B-44D8-B7FF-BB704FE5F0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D9A9660-A612-4342-877B-4A78ACFFC2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B9AB03-82D4-4874-ADE7-3578C6409E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50BC2FE-3CF7-4E62-8B85-DC41F8EA5257}"/>
              </a:ext>
            </a:extLst>
          </p:cNvPr>
          <p:cNvSpPr>
            <a:spLocks noGrp="1"/>
          </p:cNvSpPr>
          <p:nvPr>
            <p:ph type="dt" sz="half" idx="10"/>
          </p:nvPr>
        </p:nvSpPr>
        <p:spPr/>
        <p:txBody>
          <a:bodyPr/>
          <a:lstStyle/>
          <a:p>
            <a:fld id="{D82014A1-A632-4878-A0D3-F52BA7563730}" type="datetimeFigureOut">
              <a:rPr lang="en-US" smtClean="0"/>
              <a:t>11/20/2020</a:t>
            </a:fld>
            <a:endParaRPr lang="en-US" dirty="0"/>
          </a:p>
        </p:txBody>
      </p:sp>
      <p:sp>
        <p:nvSpPr>
          <p:cNvPr id="8" name="Footer Placeholder 7">
            <a:extLst>
              <a:ext uri="{FF2B5EF4-FFF2-40B4-BE49-F238E27FC236}">
                <a16:creationId xmlns:a16="http://schemas.microsoft.com/office/drawing/2014/main" id="{DDB638F2-B292-4D8A-8E45-6B8C12F8D52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7036218-8B4F-443C-AE57-2AA69E9C208D}"/>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07529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F9487-9F87-456F-920B-A775F3E2E39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DAF48F1-9890-4035-8AD9-67A8BD602E03}"/>
              </a:ext>
            </a:extLst>
          </p:cNvPr>
          <p:cNvSpPr>
            <a:spLocks noGrp="1"/>
          </p:cNvSpPr>
          <p:nvPr>
            <p:ph type="dt" sz="half" idx="10"/>
          </p:nvPr>
        </p:nvSpPr>
        <p:spPr/>
        <p:txBody>
          <a:bodyPr/>
          <a:lstStyle/>
          <a:p>
            <a:fld id="{CE99F462-093F-4566-844B-4C71F2739DA5}" type="datetimeFigureOut">
              <a:rPr lang="en-US" smtClean="0"/>
              <a:t>11/20/2020</a:t>
            </a:fld>
            <a:endParaRPr lang="en-US" dirty="0"/>
          </a:p>
        </p:txBody>
      </p:sp>
      <p:sp>
        <p:nvSpPr>
          <p:cNvPr id="4" name="Footer Placeholder 3">
            <a:extLst>
              <a:ext uri="{FF2B5EF4-FFF2-40B4-BE49-F238E27FC236}">
                <a16:creationId xmlns:a16="http://schemas.microsoft.com/office/drawing/2014/main" id="{8C8FBED6-5DAA-4890-BE16-AD5799CB98C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313B248-740E-407A-BE97-489F8B9E2724}"/>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05641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C20BFC-1DD0-4C4F-BF71-325153D57591}"/>
              </a:ext>
            </a:extLst>
          </p:cNvPr>
          <p:cNvSpPr>
            <a:spLocks noGrp="1"/>
          </p:cNvSpPr>
          <p:nvPr>
            <p:ph type="dt" sz="half" idx="10"/>
          </p:nvPr>
        </p:nvSpPr>
        <p:spPr/>
        <p:txBody>
          <a:bodyPr/>
          <a:lstStyle/>
          <a:p>
            <a:fld id="{3D24A7AC-904D-4781-85BA-7D10C17ED021}" type="datetimeFigureOut">
              <a:rPr lang="en-US" smtClean="0"/>
              <a:t>11/20/2020</a:t>
            </a:fld>
            <a:endParaRPr lang="en-US" dirty="0"/>
          </a:p>
        </p:txBody>
      </p:sp>
      <p:sp>
        <p:nvSpPr>
          <p:cNvPr id="3" name="Footer Placeholder 2">
            <a:extLst>
              <a:ext uri="{FF2B5EF4-FFF2-40B4-BE49-F238E27FC236}">
                <a16:creationId xmlns:a16="http://schemas.microsoft.com/office/drawing/2014/main" id="{CBCAE89D-E908-46C6-96B1-928423D2D8B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49BC4E7-0FF7-4759-81E2-CD50F94E6069}"/>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87305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20624-1F97-4C33-9FBC-918EDA2412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8A94B62-1F43-47A1-B085-0DD05AD47D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B528DA9-4A7C-4A05-9867-48080AB70F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F2CBEB-F1AC-4D95-B5CE-C904939BB709}"/>
              </a:ext>
            </a:extLst>
          </p:cNvPr>
          <p:cNvSpPr>
            <a:spLocks noGrp="1"/>
          </p:cNvSpPr>
          <p:nvPr>
            <p:ph type="dt" sz="half" idx="10"/>
          </p:nvPr>
        </p:nvSpPr>
        <p:spPr/>
        <p:txBody>
          <a:bodyPr/>
          <a:lstStyle/>
          <a:p>
            <a:fld id="{E331444B-B92B-4E27-8C94-BB93EAF5CB18}" type="datetimeFigureOut">
              <a:rPr lang="en-US" smtClean="0"/>
              <a:t>11/20/2020</a:t>
            </a:fld>
            <a:endParaRPr lang="en-US" dirty="0"/>
          </a:p>
        </p:txBody>
      </p:sp>
      <p:sp>
        <p:nvSpPr>
          <p:cNvPr id="6" name="Footer Placeholder 5">
            <a:extLst>
              <a:ext uri="{FF2B5EF4-FFF2-40B4-BE49-F238E27FC236}">
                <a16:creationId xmlns:a16="http://schemas.microsoft.com/office/drawing/2014/main" id="{5ADA8505-4262-40BF-B83D-7B4C00B49C8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CC6DD7-F94E-4FFE-BFC6-2C58928D8E2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01742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246BF-4B1A-4F7D-BCDE-08737B2FD6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DA14B36-7711-4346-AF96-F7CF21BB24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63C3CE55-5156-4DD6-9C85-B4578F70B3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3168B7-4C93-4F65-9127-D54A1AB8021B}"/>
              </a:ext>
            </a:extLst>
          </p:cNvPr>
          <p:cNvSpPr>
            <a:spLocks noGrp="1"/>
          </p:cNvSpPr>
          <p:nvPr>
            <p:ph type="dt" sz="half" idx="10"/>
          </p:nvPr>
        </p:nvSpPr>
        <p:spPr/>
        <p:txBody>
          <a:bodyPr/>
          <a:lstStyle/>
          <a:p>
            <a:fld id="{363EFA5E-FA76-400D-B3DC-F0BA90E6D107}" type="datetimeFigureOut">
              <a:rPr lang="en-US" smtClean="0"/>
              <a:t>11/20/2020</a:t>
            </a:fld>
            <a:endParaRPr lang="en-US" dirty="0"/>
          </a:p>
        </p:txBody>
      </p:sp>
      <p:sp>
        <p:nvSpPr>
          <p:cNvPr id="6" name="Footer Placeholder 5">
            <a:extLst>
              <a:ext uri="{FF2B5EF4-FFF2-40B4-BE49-F238E27FC236}">
                <a16:creationId xmlns:a16="http://schemas.microsoft.com/office/drawing/2014/main" id="{1D20028D-6E06-462F-B315-CF0977D0F6F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4AA8C0C-B298-4802-A946-5856C6E399E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72139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0CEAB2-31DA-40DB-9FB4-47F4B55FB0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81B4D61-6475-4DA5-BFF7-AC413DED8B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7D51DD9-C6A8-4C79-8DB3-319C950847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6E9DEC-419B-4CC5-A080-3B06BD5A8291}" type="datetimeFigureOut">
              <a:rPr lang="en-US" smtClean="0"/>
              <a:t>11/20/2020</a:t>
            </a:fld>
            <a:endParaRPr lang="en-US" dirty="0"/>
          </a:p>
        </p:txBody>
      </p:sp>
      <p:sp>
        <p:nvSpPr>
          <p:cNvPr id="5" name="Footer Placeholder 4">
            <a:extLst>
              <a:ext uri="{FF2B5EF4-FFF2-40B4-BE49-F238E27FC236}">
                <a16:creationId xmlns:a16="http://schemas.microsoft.com/office/drawing/2014/main" id="{C546DA48-6098-4035-9F96-CC508EDCEB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7B11FF7-B5C2-4B45-B554-B96270D94C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545405643"/>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700338" y="495300"/>
            <a:ext cx="6791325" cy="954107"/>
          </a:xfrm>
          <a:prstGeom prst="rect">
            <a:avLst/>
          </a:prstGeom>
        </p:spPr>
        <p:txBody>
          <a:bodyPr wrap="square" lIns="0" tIns="0" rIns="0" bIns="0">
            <a:spAutoFit/>
          </a:bodyPr>
          <a:lstStyle>
            <a:lvl1pPr>
              <a:defRPr sz="6200" b="0" i="0">
                <a:solidFill>
                  <a:schemeClr val="tx1"/>
                </a:solidFill>
                <a:latin typeface="Arial"/>
                <a:cs typeface="Arial"/>
              </a:defRPr>
            </a:lvl1pPr>
          </a:lstStyle>
          <a:p>
            <a:endParaRPr/>
          </a:p>
        </p:txBody>
      </p:sp>
      <p:sp>
        <p:nvSpPr>
          <p:cNvPr id="3" name="Holder 3"/>
          <p:cNvSpPr>
            <a:spLocks noGrp="1"/>
          </p:cNvSpPr>
          <p:nvPr>
            <p:ph type="body" idx="1"/>
          </p:nvPr>
        </p:nvSpPr>
        <p:spPr>
          <a:xfrm>
            <a:off x="1162051" y="1571625"/>
            <a:ext cx="11116151" cy="4616648"/>
          </a:xfrm>
          <a:prstGeom prst="rect">
            <a:avLst/>
          </a:prstGeom>
        </p:spPr>
        <p:txBody>
          <a:bodyPr wrap="square" lIns="0" tIns="0" rIns="0" bIns="0">
            <a:spAutoFit/>
          </a:bodyPr>
          <a:lstStyle>
            <a:lvl1pPr>
              <a:defRPr sz="30000" b="0" i="0">
                <a:solidFill>
                  <a:schemeClr val="tx1"/>
                </a:solidFill>
                <a:latin typeface="Courier New"/>
                <a:cs typeface="Courier New"/>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11/20/2020</a:t>
            </a:fld>
            <a:endParaRPr lang="en-US" dirty="0"/>
          </a:p>
        </p:txBody>
      </p:sp>
      <p:sp>
        <p:nvSpPr>
          <p:cNvPr id="6" name="Holder 6"/>
          <p:cNvSpPr>
            <a:spLocks noGrp="1"/>
          </p:cNvSpPr>
          <p:nvPr>
            <p:ph type="sldNum" sz="quarter" idx="7"/>
          </p:nvPr>
        </p:nvSpPr>
        <p:spPr>
          <a:xfrm>
            <a:off x="8778240"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1170544809"/>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Lst>
  <p:txStyles>
    <p:titleStyle>
      <a:lvl1pPr>
        <a:defRPr>
          <a:latin typeface="+mj-lt"/>
          <a:ea typeface="+mj-ea"/>
          <a:cs typeface="+mj-cs"/>
        </a:defRPr>
      </a:lvl1pPr>
    </p:titleStyle>
    <p:bodyStyle>
      <a:lvl1pPr marL="0">
        <a:defRPr>
          <a:latin typeface="+mn-lt"/>
          <a:ea typeface="+mn-ea"/>
          <a:cs typeface="+mn-cs"/>
        </a:defRPr>
      </a:lvl1pPr>
      <a:lvl2pPr marL="342900">
        <a:defRPr>
          <a:latin typeface="+mn-lt"/>
          <a:ea typeface="+mn-ea"/>
          <a:cs typeface="+mn-cs"/>
        </a:defRPr>
      </a:lvl2pPr>
      <a:lvl3pPr marL="685800">
        <a:defRPr>
          <a:latin typeface="+mn-lt"/>
          <a:ea typeface="+mn-ea"/>
          <a:cs typeface="+mn-cs"/>
        </a:defRPr>
      </a:lvl3pPr>
      <a:lvl4pPr marL="1028700">
        <a:defRPr>
          <a:latin typeface="+mn-lt"/>
          <a:ea typeface="+mn-ea"/>
          <a:cs typeface="+mn-cs"/>
        </a:defRPr>
      </a:lvl4pPr>
      <a:lvl5pPr marL="1371600">
        <a:defRPr>
          <a:latin typeface="+mn-lt"/>
          <a:ea typeface="+mn-ea"/>
          <a:cs typeface="+mn-cs"/>
        </a:defRPr>
      </a:lvl5pPr>
      <a:lvl6pPr marL="1714500">
        <a:defRPr>
          <a:latin typeface="+mn-lt"/>
          <a:ea typeface="+mn-ea"/>
          <a:cs typeface="+mn-cs"/>
        </a:defRPr>
      </a:lvl6pPr>
      <a:lvl7pPr marL="2057400">
        <a:defRPr>
          <a:latin typeface="+mn-lt"/>
          <a:ea typeface="+mn-ea"/>
          <a:cs typeface="+mn-cs"/>
        </a:defRPr>
      </a:lvl7pPr>
      <a:lvl8pPr marL="2400300">
        <a:defRPr>
          <a:latin typeface="+mn-lt"/>
          <a:ea typeface="+mn-ea"/>
          <a:cs typeface="+mn-cs"/>
        </a:defRPr>
      </a:lvl8pPr>
      <a:lvl9pPr marL="2743200">
        <a:defRPr>
          <a:latin typeface="+mn-lt"/>
          <a:ea typeface="+mn-ea"/>
          <a:cs typeface="+mn-cs"/>
        </a:defRPr>
      </a:lvl9pPr>
    </p:bodyStyle>
    <p:otherStyle>
      <a:lvl1pPr marL="0">
        <a:defRPr>
          <a:latin typeface="+mn-lt"/>
          <a:ea typeface="+mn-ea"/>
          <a:cs typeface="+mn-cs"/>
        </a:defRPr>
      </a:lvl1pPr>
      <a:lvl2pPr marL="342900">
        <a:defRPr>
          <a:latin typeface="+mn-lt"/>
          <a:ea typeface="+mn-ea"/>
          <a:cs typeface="+mn-cs"/>
        </a:defRPr>
      </a:lvl2pPr>
      <a:lvl3pPr marL="685800">
        <a:defRPr>
          <a:latin typeface="+mn-lt"/>
          <a:ea typeface="+mn-ea"/>
          <a:cs typeface="+mn-cs"/>
        </a:defRPr>
      </a:lvl3pPr>
      <a:lvl4pPr marL="1028700">
        <a:defRPr>
          <a:latin typeface="+mn-lt"/>
          <a:ea typeface="+mn-ea"/>
          <a:cs typeface="+mn-cs"/>
        </a:defRPr>
      </a:lvl4pPr>
      <a:lvl5pPr marL="1371600">
        <a:defRPr>
          <a:latin typeface="+mn-lt"/>
          <a:ea typeface="+mn-ea"/>
          <a:cs typeface="+mn-cs"/>
        </a:defRPr>
      </a:lvl5pPr>
      <a:lvl6pPr marL="1714500">
        <a:defRPr>
          <a:latin typeface="+mn-lt"/>
          <a:ea typeface="+mn-ea"/>
          <a:cs typeface="+mn-cs"/>
        </a:defRPr>
      </a:lvl6pPr>
      <a:lvl7pPr marL="2057400">
        <a:defRPr>
          <a:latin typeface="+mn-lt"/>
          <a:ea typeface="+mn-ea"/>
          <a:cs typeface="+mn-cs"/>
        </a:defRPr>
      </a:lvl7pPr>
      <a:lvl8pPr marL="2400300">
        <a:defRPr>
          <a:latin typeface="+mn-lt"/>
          <a:ea typeface="+mn-ea"/>
          <a:cs typeface="+mn-cs"/>
        </a:defRPr>
      </a:lvl8pPr>
      <a:lvl9pPr marL="27432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emf"/><Relationship Id="rId3" Type="http://schemas.openxmlformats.org/officeDocument/2006/relationships/image" Target="../media/image10.emf"/><Relationship Id="rId21" Type="http://schemas.openxmlformats.org/officeDocument/2006/relationships/image" Target="../media/image28.emf"/><Relationship Id="rId7" Type="http://schemas.openxmlformats.org/officeDocument/2006/relationships/image" Target="../media/image14.emf"/><Relationship Id="rId12" Type="http://schemas.openxmlformats.org/officeDocument/2006/relationships/image" Target="../media/image19.jpeg"/><Relationship Id="rId17" Type="http://schemas.openxmlformats.org/officeDocument/2006/relationships/image" Target="../media/image24.emf"/><Relationship Id="rId2" Type="http://schemas.openxmlformats.org/officeDocument/2006/relationships/image" Target="../media/image2.png"/><Relationship Id="rId16" Type="http://schemas.openxmlformats.org/officeDocument/2006/relationships/image" Target="../media/image23.emf"/><Relationship Id="rId20" Type="http://schemas.openxmlformats.org/officeDocument/2006/relationships/image" Target="../media/image27.emf"/><Relationship Id="rId1" Type="http://schemas.openxmlformats.org/officeDocument/2006/relationships/slideLayout" Target="../slideLayouts/slideLayout2.xml"/><Relationship Id="rId6" Type="http://schemas.openxmlformats.org/officeDocument/2006/relationships/image" Target="../media/image13.emf"/><Relationship Id="rId11" Type="http://schemas.openxmlformats.org/officeDocument/2006/relationships/image" Target="../media/image18.png"/><Relationship Id="rId5" Type="http://schemas.openxmlformats.org/officeDocument/2006/relationships/image" Target="../media/image12.emf"/><Relationship Id="rId15" Type="http://schemas.openxmlformats.org/officeDocument/2006/relationships/image" Target="../media/image22.emf"/><Relationship Id="rId10" Type="http://schemas.openxmlformats.org/officeDocument/2006/relationships/image" Target="../media/image17.png"/><Relationship Id="rId19" Type="http://schemas.openxmlformats.org/officeDocument/2006/relationships/image" Target="../media/image26.emf"/><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emf"/></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5.xml"/><Relationship Id="rId5" Type="http://schemas.openxmlformats.org/officeDocument/2006/relationships/hyperlink" Target="https://github.com/intellectsriram" TargetMode="External"/><Relationship Id="rId4" Type="http://schemas.openxmlformats.org/officeDocument/2006/relationships/hyperlink" Target="https://www.linkedin.com/in/sriram-balasubramanian-374566166/"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6256000" h="9144000">
                <a:moveTo>
                  <a:pt x="0" y="0"/>
                </a:moveTo>
                <a:lnTo>
                  <a:pt x="16256000" y="0"/>
                </a:lnTo>
                <a:lnTo>
                  <a:pt x="16256000" y="9144000"/>
                </a:lnTo>
                <a:lnTo>
                  <a:pt x="0" y="9144000"/>
                </a:lnTo>
                <a:lnTo>
                  <a:pt x="0" y="0"/>
                </a:lnTo>
                <a:close/>
              </a:path>
            </a:pathLst>
          </a:custGeom>
          <a:solidFill>
            <a:srgbClr val="002060"/>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s</a:t>
            </a:r>
          </a:p>
        </p:txBody>
      </p:sp>
      <p:sp>
        <p:nvSpPr>
          <p:cNvPr id="3" name="object 3"/>
          <p:cNvSpPr txBox="1">
            <a:spLocks noGrp="1"/>
          </p:cNvSpPr>
          <p:nvPr>
            <p:ph type="title"/>
          </p:nvPr>
        </p:nvSpPr>
        <p:spPr>
          <a:xfrm>
            <a:off x="706120" y="3762035"/>
            <a:ext cx="10779763" cy="714939"/>
          </a:xfrm>
          <a:prstGeom prst="rect">
            <a:avLst/>
          </a:prstGeom>
        </p:spPr>
        <p:txBody>
          <a:bodyPr vert="horz" wrap="square" lIns="0" tIns="85725" rIns="0" bIns="0" rtlCol="0">
            <a:spAutoFit/>
          </a:bodyPr>
          <a:lstStyle/>
          <a:p>
            <a:pPr marL="1952625" marR="3810" indent="-1943100" algn="r">
              <a:lnSpc>
                <a:spcPts val="4875"/>
              </a:lnSpc>
              <a:spcBef>
                <a:spcPts val="675"/>
              </a:spcBef>
            </a:pPr>
            <a:r>
              <a:rPr lang="en-US" sz="4500" spc="-614" dirty="0">
                <a:solidFill>
                  <a:srgbClr val="FFFFFF"/>
                </a:solidFill>
              </a:rPr>
              <a:t>1.  2    A  I    E  X  P  E  R  T   C O U R S E   T O U R</a:t>
            </a:r>
            <a:endParaRPr sz="4500" dirty="0"/>
          </a:p>
        </p:txBody>
      </p:sp>
      <p:sp>
        <p:nvSpPr>
          <p:cNvPr id="8" name="object 2">
            <a:extLst>
              <a:ext uri="{FF2B5EF4-FFF2-40B4-BE49-F238E27FC236}">
                <a16:creationId xmlns:a16="http://schemas.microsoft.com/office/drawing/2014/main" id="{89759FDD-2438-403F-AD85-7F0EE57353C3}"/>
              </a:ext>
            </a:extLst>
          </p:cNvPr>
          <p:cNvSpPr/>
          <p:nvPr/>
        </p:nvSpPr>
        <p:spPr>
          <a:xfrm>
            <a:off x="706120" y="4585631"/>
            <a:ext cx="10779763" cy="38099"/>
          </a:xfrm>
          <a:prstGeom prst="rect">
            <a:avLst/>
          </a:prstGeom>
          <a:solidFill>
            <a:srgbClr val="00B0F0"/>
          </a:solidFill>
          <a:ln>
            <a:solidFill>
              <a:srgbClr val="00B0F0"/>
            </a:solidFill>
          </a:ln>
        </p:spPr>
        <p:txBody>
          <a:bodyPr wrap="square" lIns="0" tIns="0" rIns="0" bIns="0" rtlCol="0"/>
          <a:lstStyle/>
          <a:p>
            <a:pPr defTabSz="685800"/>
            <a:endParaRPr sz="1350" dirty="0">
              <a:solidFill>
                <a:srgbClr val="00B0F0"/>
              </a:solidFill>
              <a:latin typeface="Calibri"/>
            </a:endParaRPr>
          </a:p>
        </p:txBody>
      </p:sp>
      <p:sp>
        <p:nvSpPr>
          <p:cNvPr id="11" name="object 3">
            <a:extLst>
              <a:ext uri="{FF2B5EF4-FFF2-40B4-BE49-F238E27FC236}">
                <a16:creationId xmlns:a16="http://schemas.microsoft.com/office/drawing/2014/main" id="{6BD8AC66-7433-41D3-A650-BD7FA63CF88C}"/>
              </a:ext>
            </a:extLst>
          </p:cNvPr>
          <p:cNvSpPr txBox="1">
            <a:spLocks/>
          </p:cNvSpPr>
          <p:nvPr/>
        </p:nvSpPr>
        <p:spPr>
          <a:xfrm>
            <a:off x="706120" y="4784301"/>
            <a:ext cx="10594811" cy="1359924"/>
          </a:xfrm>
          <a:prstGeom prst="rect">
            <a:avLst/>
          </a:prstGeom>
        </p:spPr>
        <p:txBody>
          <a:bodyPr vert="horz" wrap="square" lIns="0" tIns="85725" rIns="0" bIns="0" rtlCol="0">
            <a:spAutoFit/>
          </a:bodyPr>
          <a:lstStyle>
            <a:lvl1pPr>
              <a:defRPr sz="4650" b="0" i="0">
                <a:solidFill>
                  <a:schemeClr val="tx1"/>
                </a:solidFill>
                <a:latin typeface="Arial"/>
                <a:ea typeface="+mj-ea"/>
                <a:cs typeface="Arial"/>
              </a:defRPr>
            </a:lvl1pPr>
          </a:lstStyle>
          <a:p>
            <a:pPr marL="1952625" marR="3810" indent="-1943100" algn="r">
              <a:lnSpc>
                <a:spcPts val="4875"/>
              </a:lnSpc>
              <a:spcBef>
                <a:spcPts val="675"/>
              </a:spcBef>
            </a:pPr>
            <a:r>
              <a:rPr lang="pt-BR" sz="4500" kern="0" spc="-614" dirty="0">
                <a:solidFill>
                  <a:srgbClr val="FFFFFF"/>
                </a:solidFill>
              </a:rPr>
              <a:t> </a:t>
            </a:r>
            <a:r>
              <a:rPr lang="pt-BR" sz="2800" kern="0" spc="-614" dirty="0">
                <a:solidFill>
                  <a:srgbClr val="FFFFFF"/>
                </a:solidFill>
                <a:latin typeface="Harrington" panose="04040505050A02020702" pitchFamily="82" charset="0"/>
              </a:rPr>
              <a:t>    </a:t>
            </a:r>
            <a:r>
              <a:rPr lang="en-US" sz="2800" kern="0" spc="-614" dirty="0">
                <a:solidFill>
                  <a:srgbClr val="FFFFFF"/>
                </a:solidFill>
                <a:latin typeface="Harrington" panose="04040505050A02020702" pitchFamily="82" charset="0"/>
              </a:rPr>
              <a:t>S          </a:t>
            </a:r>
            <a:r>
              <a:rPr lang="en-US" sz="2800" spc="-614" dirty="0">
                <a:solidFill>
                  <a:srgbClr val="FFFFFF"/>
                </a:solidFill>
                <a:latin typeface="Harrington" panose="04040505050A02020702" pitchFamily="82" charset="0"/>
              </a:rPr>
              <a:t>r    </a:t>
            </a:r>
            <a:r>
              <a:rPr lang="en-US" sz="3200" spc="-614" dirty="0">
                <a:solidFill>
                  <a:srgbClr val="FFFFFF"/>
                </a:solidFill>
                <a:latin typeface="Harrington" panose="04040505050A02020702" pitchFamily="82" charset="0"/>
              </a:rPr>
              <a:t>    </a:t>
            </a:r>
            <a:r>
              <a:rPr lang="en-US" sz="2800" spc="-614" dirty="0">
                <a:solidFill>
                  <a:srgbClr val="FFFFFF"/>
                </a:solidFill>
                <a:latin typeface="Harrington" panose="04040505050A02020702" pitchFamily="82" charset="0"/>
              </a:rPr>
              <a:t>i   </a:t>
            </a:r>
            <a:r>
              <a:rPr lang="en-US" sz="3200" spc="-614" dirty="0">
                <a:solidFill>
                  <a:srgbClr val="FFFFFF"/>
                </a:solidFill>
                <a:latin typeface="Harrington" panose="04040505050A02020702" pitchFamily="82" charset="0"/>
              </a:rPr>
              <a:t>   r    </a:t>
            </a:r>
            <a:r>
              <a:rPr lang="en-US" sz="2800" spc="-614" dirty="0">
                <a:solidFill>
                  <a:srgbClr val="FFFFFF"/>
                </a:solidFill>
                <a:latin typeface="Harrington" panose="04040505050A02020702" pitchFamily="82" charset="0"/>
              </a:rPr>
              <a:t>a </a:t>
            </a:r>
            <a:r>
              <a:rPr lang="en-US" sz="3200" spc="-614" dirty="0">
                <a:solidFill>
                  <a:srgbClr val="FFFFFF"/>
                </a:solidFill>
                <a:latin typeface="Harrington" panose="04040505050A02020702" pitchFamily="82" charset="0"/>
              </a:rPr>
              <a:t>    </a:t>
            </a:r>
            <a:r>
              <a:rPr lang="en-US" sz="2800" spc="-614" dirty="0">
                <a:solidFill>
                  <a:srgbClr val="FFFFFF"/>
                </a:solidFill>
                <a:latin typeface="Harrington" panose="04040505050A02020702" pitchFamily="82" charset="0"/>
              </a:rPr>
              <a:t>m</a:t>
            </a:r>
            <a:r>
              <a:rPr lang="en-US" sz="2800" kern="0" spc="-614" dirty="0">
                <a:solidFill>
                  <a:srgbClr val="FFFFFF"/>
                </a:solidFill>
                <a:latin typeface="Harrington" panose="04040505050A02020702" pitchFamily="82" charset="0"/>
              </a:rPr>
              <a:t>  </a:t>
            </a:r>
            <a:r>
              <a:rPr lang="en-US" sz="3200" kern="0" spc="-614" dirty="0">
                <a:solidFill>
                  <a:srgbClr val="FFFFFF"/>
                </a:solidFill>
                <a:latin typeface="Harrington" panose="04040505050A02020702" pitchFamily="82" charset="0"/>
              </a:rPr>
              <a:t>   -    </a:t>
            </a:r>
            <a:r>
              <a:rPr lang="en-US" sz="2800" kern="0" spc="-614" dirty="0">
                <a:solidFill>
                  <a:srgbClr val="FFFFFF"/>
                </a:solidFill>
                <a:latin typeface="Harrington" panose="04040505050A02020702" pitchFamily="82" charset="0"/>
              </a:rPr>
              <a:t>  I       T             E        x        p       e        r       t </a:t>
            </a:r>
          </a:p>
          <a:p>
            <a:pPr marL="1952625" marR="3810" lvl="0" indent="-1943100" algn="l" defTabSz="914400" rtl="0" eaLnBrk="1" fontAlgn="auto" latinLnBrk="0" hangingPunct="1">
              <a:lnSpc>
                <a:spcPts val="4875"/>
              </a:lnSpc>
              <a:spcBef>
                <a:spcPts val="675"/>
              </a:spcBef>
              <a:spcAft>
                <a:spcPts val="0"/>
              </a:spcAft>
              <a:buClrTx/>
              <a:buSzTx/>
              <a:buFontTx/>
              <a:buNone/>
              <a:tabLst/>
              <a:defRPr/>
            </a:pPr>
            <a:r>
              <a:rPr kumimoji="0" lang="en-US" sz="2800" b="0" i="0" u="none" strike="noStrike" kern="0" cap="none" spc="-614"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rPr>
              <a:t>Y  o   u    t     u    b    e       C    h     a     n    n     e    l    :      I    n     t     e     l      l     e     c     t         S    r     i     r     a      m</a:t>
            </a:r>
            <a:endParaRPr lang="pt-BR" sz="2800" kern="0" dirty="0">
              <a:latin typeface="Harrington" panose="04040505050A02020702" pitchFamily="82" charset="0"/>
            </a:endParaRPr>
          </a:p>
        </p:txBody>
      </p:sp>
      <p:pic>
        <p:nvPicPr>
          <p:cNvPr id="4" name="Picture 3">
            <a:extLst>
              <a:ext uri="{FF2B5EF4-FFF2-40B4-BE49-F238E27FC236}">
                <a16:creationId xmlns:a16="http://schemas.microsoft.com/office/drawing/2014/main" id="{30084A49-6E22-4EA2-AD6D-D3E4A41B83CB}"/>
              </a:ext>
            </a:extLst>
          </p:cNvPr>
          <p:cNvPicPr>
            <a:picLocks noChangeAspect="1"/>
          </p:cNvPicPr>
          <p:nvPr/>
        </p:nvPicPr>
        <p:blipFill>
          <a:blip r:embed="rId2"/>
          <a:stretch>
            <a:fillRect/>
          </a:stretch>
        </p:blipFill>
        <p:spPr>
          <a:xfrm>
            <a:off x="7652551" y="4827194"/>
            <a:ext cx="765727" cy="638967"/>
          </a:xfrm>
          <a:prstGeom prst="rect">
            <a:avLst/>
          </a:prstGeom>
        </p:spPr>
      </p:pic>
      <p:pic>
        <p:nvPicPr>
          <p:cNvPr id="5" name="Picture 4">
            <a:extLst>
              <a:ext uri="{FF2B5EF4-FFF2-40B4-BE49-F238E27FC236}">
                <a16:creationId xmlns:a16="http://schemas.microsoft.com/office/drawing/2014/main" id="{68CA6E13-0ED0-4F4C-A190-7F0677809856}"/>
              </a:ext>
            </a:extLst>
          </p:cNvPr>
          <p:cNvPicPr>
            <a:picLocks noChangeAspect="1"/>
          </p:cNvPicPr>
          <p:nvPr/>
        </p:nvPicPr>
        <p:blipFill>
          <a:blip r:embed="rId3"/>
          <a:stretch>
            <a:fillRect/>
          </a:stretch>
        </p:blipFill>
        <p:spPr>
          <a:xfrm>
            <a:off x="5100049" y="1289777"/>
            <a:ext cx="1806951" cy="2123167"/>
          </a:xfrm>
          <a:prstGeom prst="rect">
            <a:avLst/>
          </a:prstGeom>
        </p:spPr>
      </p:pic>
    </p:spTree>
    <p:extLst>
      <p:ext uri="{BB962C8B-B14F-4D97-AF65-F5344CB8AC3E}">
        <p14:creationId xmlns:p14="http://schemas.microsoft.com/office/powerpoint/2010/main" val="3275017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Course 4 – Deep Learning Topics</a:t>
            </a:r>
            <a:endParaRPr lang="en-IN" sz="3200"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90CAAAA4-2894-4E89-87E3-9DBCE61096A5}"/>
              </a:ext>
            </a:extLst>
          </p:cNvPr>
          <p:cNvSpPr>
            <a:spLocks noGrp="1"/>
          </p:cNvSpPr>
          <p:nvPr>
            <p:ph idx="1"/>
          </p:nvPr>
        </p:nvSpPr>
        <p:spPr>
          <a:xfrm>
            <a:off x="542926" y="1093401"/>
            <a:ext cx="11003452" cy="5335802"/>
          </a:xfrm>
        </p:spPr>
        <p:txBody>
          <a:bodyPr>
            <a:noAutofit/>
          </a:bodyPr>
          <a:lstStyle/>
          <a:p>
            <a:pPr marL="0" indent="0" algn="just">
              <a:lnSpc>
                <a:spcPct val="160000"/>
              </a:lnSpc>
              <a:spcBef>
                <a:spcPts val="0"/>
              </a:spcBef>
              <a:buNone/>
            </a:pPr>
            <a:r>
              <a:rPr lang="en-US" sz="2000" dirty="0">
                <a:solidFill>
                  <a:schemeClr val="bg1"/>
                </a:solidFill>
                <a:latin typeface="Arial" panose="020B0604020202020204" pitchFamily="34" charset="0"/>
                <a:cs typeface="Arial" panose="020B0604020202020204" pitchFamily="34" charset="0"/>
              </a:rPr>
              <a:t>1. Deep Learning 101</a:t>
            </a:r>
          </a:p>
          <a:p>
            <a:pPr marL="0" indent="0" algn="just">
              <a:lnSpc>
                <a:spcPct val="160000"/>
              </a:lnSpc>
              <a:spcBef>
                <a:spcPts val="0"/>
              </a:spcBef>
              <a:buNone/>
            </a:pPr>
            <a:r>
              <a:rPr lang="en-US" sz="2000" dirty="0">
                <a:solidFill>
                  <a:schemeClr val="bg1"/>
                </a:solidFill>
                <a:latin typeface="Arial" panose="020B0604020202020204" pitchFamily="34" charset="0"/>
                <a:cs typeface="Arial" panose="020B0604020202020204" pitchFamily="34" charset="0"/>
              </a:rPr>
              <a:t>2. Understanding Neural Network</a:t>
            </a:r>
          </a:p>
          <a:p>
            <a:pPr marL="0" indent="0" algn="just">
              <a:lnSpc>
                <a:spcPct val="160000"/>
              </a:lnSpc>
              <a:spcBef>
                <a:spcPts val="0"/>
              </a:spcBef>
              <a:buNone/>
            </a:pPr>
            <a:r>
              <a:rPr lang="en-US" sz="2000" dirty="0">
                <a:solidFill>
                  <a:schemeClr val="bg1"/>
                </a:solidFill>
                <a:latin typeface="Arial" panose="020B0604020202020204" pitchFamily="34" charset="0"/>
                <a:cs typeface="Arial" panose="020B0604020202020204" pitchFamily="34" charset="0"/>
              </a:rPr>
              <a:t>3. Conventional Neural Network</a:t>
            </a:r>
          </a:p>
          <a:p>
            <a:pPr marL="0" indent="0" algn="just">
              <a:lnSpc>
                <a:spcPct val="160000"/>
              </a:lnSpc>
              <a:spcBef>
                <a:spcPts val="0"/>
              </a:spcBef>
              <a:buNone/>
            </a:pPr>
            <a:r>
              <a:rPr lang="en-US" sz="2000" dirty="0">
                <a:solidFill>
                  <a:schemeClr val="bg1"/>
                </a:solidFill>
                <a:latin typeface="Arial" panose="020B0604020202020204" pitchFamily="34" charset="0"/>
                <a:cs typeface="Arial" panose="020B0604020202020204" pitchFamily="34" charset="0"/>
              </a:rPr>
              <a:t>4. Recurrent Neural Network</a:t>
            </a:r>
          </a:p>
          <a:p>
            <a:pPr marL="0" indent="0" algn="just">
              <a:lnSpc>
                <a:spcPct val="160000"/>
              </a:lnSpc>
              <a:spcBef>
                <a:spcPts val="0"/>
              </a:spcBef>
              <a:buNone/>
            </a:pPr>
            <a:r>
              <a:rPr lang="en-US" sz="2000" dirty="0">
                <a:solidFill>
                  <a:schemeClr val="bg1"/>
                </a:solidFill>
                <a:latin typeface="Arial" panose="020B0604020202020204" pitchFamily="34" charset="0"/>
                <a:cs typeface="Arial" panose="020B0604020202020204" pitchFamily="34" charset="0"/>
              </a:rPr>
              <a:t>5. Restricted Boltzmann Machine and Autoencoders</a:t>
            </a:r>
          </a:p>
          <a:p>
            <a:pPr marL="0" indent="0" algn="just">
              <a:lnSpc>
                <a:spcPct val="160000"/>
              </a:lnSpc>
              <a:spcBef>
                <a:spcPts val="0"/>
              </a:spcBef>
              <a:buNone/>
            </a:pPr>
            <a:r>
              <a:rPr lang="en-US" sz="2000" dirty="0">
                <a:solidFill>
                  <a:schemeClr val="bg1"/>
                </a:solidFill>
                <a:latin typeface="Arial" panose="020B0604020202020204" pitchFamily="34" charset="0"/>
                <a:cs typeface="Arial" panose="020B0604020202020204" pitchFamily="34" charset="0"/>
              </a:rPr>
              <a:t>6. Keras</a:t>
            </a:r>
          </a:p>
          <a:p>
            <a:pPr marL="0" indent="0" algn="just">
              <a:lnSpc>
                <a:spcPct val="160000"/>
              </a:lnSpc>
              <a:spcBef>
                <a:spcPts val="0"/>
              </a:spcBef>
              <a:buNone/>
            </a:pPr>
            <a:r>
              <a:rPr lang="en-US" sz="2000" dirty="0">
                <a:solidFill>
                  <a:schemeClr val="bg1"/>
                </a:solidFill>
                <a:latin typeface="Arial" panose="020B0604020202020204" pitchFamily="34" charset="0"/>
                <a:cs typeface="Arial" panose="020B0604020202020204" pitchFamily="34" charset="0"/>
              </a:rPr>
              <a:t>7. TFLearn</a:t>
            </a:r>
            <a:endParaRPr lang="en-IN" sz="20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defTabSz="685800"/>
            <a:endParaRPr sz="1350" dirty="0">
              <a:solidFill>
                <a:srgbClr val="00B0F0"/>
              </a:solidFill>
              <a:latin typeface="Calibri"/>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3647335" cy="369332"/>
          </a:xfrm>
          <a:prstGeom prst="rect">
            <a:avLst/>
          </a:prstGeom>
          <a:noFill/>
        </p:spPr>
        <p:txBody>
          <a:bodyPr wrap="square" rtlCol="0">
            <a:spAutoFit/>
          </a:bodyPr>
          <a:lstStyle/>
          <a:p>
            <a:r>
              <a:rPr lang="en-US" dirty="0">
                <a:solidFill>
                  <a:schemeClr val="accent2"/>
                </a:solidFill>
              </a:rPr>
              <a:t>AI Expert Course Tour</a:t>
            </a:r>
            <a:endParaRPr lang="en-IN" dirty="0">
              <a:solidFill>
                <a:schemeClr val="accent2"/>
              </a:solidFill>
            </a:endParaRPr>
          </a:p>
        </p:txBody>
      </p:sp>
      <p:pic>
        <p:nvPicPr>
          <p:cNvPr id="6" name="Picture 5">
            <a:extLst>
              <a:ext uri="{FF2B5EF4-FFF2-40B4-BE49-F238E27FC236}">
                <a16:creationId xmlns:a16="http://schemas.microsoft.com/office/drawing/2014/main" id="{19C19F05-A388-45BE-B3F3-6FEF14FBFFC5}"/>
              </a:ext>
            </a:extLst>
          </p:cNvPr>
          <p:cNvPicPr>
            <a:picLocks noChangeAspect="1"/>
          </p:cNvPicPr>
          <p:nvPr/>
        </p:nvPicPr>
        <p:blipFill>
          <a:blip r:embed="rId2"/>
          <a:stretch>
            <a:fillRect/>
          </a:stretch>
        </p:blipFill>
        <p:spPr>
          <a:xfrm>
            <a:off x="11381172" y="0"/>
            <a:ext cx="810827" cy="952722"/>
          </a:xfrm>
          <a:prstGeom prst="rect">
            <a:avLst/>
          </a:prstGeom>
        </p:spPr>
      </p:pic>
    </p:spTree>
    <p:extLst>
      <p:ext uri="{BB962C8B-B14F-4D97-AF65-F5344CB8AC3E}">
        <p14:creationId xmlns:p14="http://schemas.microsoft.com/office/powerpoint/2010/main" val="939403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ADA17B3-84CA-4533-AD24-2C05ECA29836}"/>
              </a:ext>
            </a:extLst>
          </p:cNvPr>
          <p:cNvSpPr/>
          <p:nvPr/>
        </p:nvSpPr>
        <p:spPr>
          <a:xfrm>
            <a:off x="772355" y="1146175"/>
            <a:ext cx="10713527" cy="524315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Tools Coverage</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1BAFA4C9-F19B-44A5-88C4-717A057BDD5B}"/>
              </a:ext>
            </a:extLst>
          </p:cNvPr>
          <p:cNvSpPr txBox="1"/>
          <p:nvPr/>
        </p:nvSpPr>
        <p:spPr>
          <a:xfrm>
            <a:off x="542925" y="41275"/>
            <a:ext cx="43042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AI Expert Course Tour</a:t>
            </a:r>
            <a:endParaRPr kumimoji="0" lang="en-IN"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44B6686F-7303-4067-B34F-C87BD3FFD02A}"/>
              </a:ext>
            </a:extLst>
          </p:cNvPr>
          <p:cNvPicPr>
            <a:picLocks noChangeAspect="1"/>
          </p:cNvPicPr>
          <p:nvPr/>
        </p:nvPicPr>
        <p:blipFill>
          <a:blip r:embed="rId3"/>
          <a:stretch>
            <a:fillRect/>
          </a:stretch>
        </p:blipFill>
        <p:spPr>
          <a:xfrm>
            <a:off x="1055619" y="1922606"/>
            <a:ext cx="1358721" cy="560231"/>
          </a:xfrm>
          <a:prstGeom prst="rect">
            <a:avLst/>
          </a:prstGeom>
        </p:spPr>
      </p:pic>
      <p:pic>
        <p:nvPicPr>
          <p:cNvPr id="8" name="Picture 7">
            <a:extLst>
              <a:ext uri="{FF2B5EF4-FFF2-40B4-BE49-F238E27FC236}">
                <a16:creationId xmlns:a16="http://schemas.microsoft.com/office/drawing/2014/main" id="{01D49357-B6FA-43FC-85EA-B2C9500C9F52}"/>
              </a:ext>
            </a:extLst>
          </p:cNvPr>
          <p:cNvPicPr>
            <a:picLocks noChangeAspect="1"/>
          </p:cNvPicPr>
          <p:nvPr/>
        </p:nvPicPr>
        <p:blipFill>
          <a:blip r:embed="rId4"/>
          <a:stretch>
            <a:fillRect/>
          </a:stretch>
        </p:blipFill>
        <p:spPr>
          <a:xfrm>
            <a:off x="3054264" y="1251094"/>
            <a:ext cx="1371600" cy="1343025"/>
          </a:xfrm>
          <a:prstGeom prst="rect">
            <a:avLst/>
          </a:prstGeom>
        </p:spPr>
      </p:pic>
      <p:pic>
        <p:nvPicPr>
          <p:cNvPr id="9" name="Picture 8">
            <a:extLst>
              <a:ext uri="{FF2B5EF4-FFF2-40B4-BE49-F238E27FC236}">
                <a16:creationId xmlns:a16="http://schemas.microsoft.com/office/drawing/2014/main" id="{E06A5E18-DE6C-43D5-9E6A-E91AD0F0E39A}"/>
              </a:ext>
            </a:extLst>
          </p:cNvPr>
          <p:cNvPicPr>
            <a:picLocks noChangeAspect="1"/>
          </p:cNvPicPr>
          <p:nvPr/>
        </p:nvPicPr>
        <p:blipFill>
          <a:blip r:embed="rId5"/>
          <a:stretch>
            <a:fillRect/>
          </a:stretch>
        </p:blipFill>
        <p:spPr>
          <a:xfrm>
            <a:off x="5258549" y="1922606"/>
            <a:ext cx="1371600" cy="432538"/>
          </a:xfrm>
          <a:prstGeom prst="rect">
            <a:avLst/>
          </a:prstGeom>
        </p:spPr>
      </p:pic>
      <p:pic>
        <p:nvPicPr>
          <p:cNvPr id="10" name="Picture 9">
            <a:extLst>
              <a:ext uri="{FF2B5EF4-FFF2-40B4-BE49-F238E27FC236}">
                <a16:creationId xmlns:a16="http://schemas.microsoft.com/office/drawing/2014/main" id="{6E4496B2-7C6F-41EA-B181-F673D81281C2}"/>
              </a:ext>
            </a:extLst>
          </p:cNvPr>
          <p:cNvPicPr>
            <a:picLocks noChangeAspect="1"/>
          </p:cNvPicPr>
          <p:nvPr/>
        </p:nvPicPr>
        <p:blipFill>
          <a:blip r:embed="rId6"/>
          <a:stretch>
            <a:fillRect/>
          </a:stretch>
        </p:blipFill>
        <p:spPr>
          <a:xfrm>
            <a:off x="7657267" y="1770619"/>
            <a:ext cx="792051" cy="759854"/>
          </a:xfrm>
          <a:prstGeom prst="rect">
            <a:avLst/>
          </a:prstGeom>
        </p:spPr>
      </p:pic>
      <p:pic>
        <p:nvPicPr>
          <p:cNvPr id="13" name="Picture 12">
            <a:extLst>
              <a:ext uri="{FF2B5EF4-FFF2-40B4-BE49-F238E27FC236}">
                <a16:creationId xmlns:a16="http://schemas.microsoft.com/office/drawing/2014/main" id="{525F3ED8-D61B-4C4A-B82F-7AB12F2F84F6}"/>
              </a:ext>
            </a:extLst>
          </p:cNvPr>
          <p:cNvPicPr>
            <a:picLocks noChangeAspect="1"/>
          </p:cNvPicPr>
          <p:nvPr/>
        </p:nvPicPr>
        <p:blipFill>
          <a:blip r:embed="rId7"/>
          <a:stretch>
            <a:fillRect/>
          </a:stretch>
        </p:blipFill>
        <p:spPr>
          <a:xfrm>
            <a:off x="1145135" y="4706067"/>
            <a:ext cx="2781837" cy="1249251"/>
          </a:xfrm>
          <a:prstGeom prst="rect">
            <a:avLst/>
          </a:prstGeom>
        </p:spPr>
      </p:pic>
      <p:pic>
        <p:nvPicPr>
          <p:cNvPr id="14" name="Picture 13">
            <a:extLst>
              <a:ext uri="{FF2B5EF4-FFF2-40B4-BE49-F238E27FC236}">
                <a16:creationId xmlns:a16="http://schemas.microsoft.com/office/drawing/2014/main" id="{DFBF4114-9188-4B74-B3AE-517356B75B2D}"/>
              </a:ext>
            </a:extLst>
          </p:cNvPr>
          <p:cNvPicPr>
            <a:picLocks noChangeAspect="1"/>
          </p:cNvPicPr>
          <p:nvPr/>
        </p:nvPicPr>
        <p:blipFill>
          <a:blip r:embed="rId8"/>
          <a:stretch>
            <a:fillRect/>
          </a:stretch>
        </p:blipFill>
        <p:spPr>
          <a:xfrm>
            <a:off x="9157593" y="1758948"/>
            <a:ext cx="2057400" cy="771525"/>
          </a:xfrm>
          <a:prstGeom prst="rect">
            <a:avLst/>
          </a:prstGeom>
        </p:spPr>
      </p:pic>
      <p:sp>
        <p:nvSpPr>
          <p:cNvPr id="16" name="TextBox 15">
            <a:extLst>
              <a:ext uri="{FF2B5EF4-FFF2-40B4-BE49-F238E27FC236}">
                <a16:creationId xmlns:a16="http://schemas.microsoft.com/office/drawing/2014/main" id="{7A4F6097-9933-40EF-B769-DF209346DDAE}"/>
              </a:ext>
            </a:extLst>
          </p:cNvPr>
          <p:cNvSpPr txBox="1"/>
          <p:nvPr/>
        </p:nvSpPr>
        <p:spPr>
          <a:xfrm>
            <a:off x="987594" y="1253346"/>
            <a:ext cx="2767659" cy="456535"/>
          </a:xfrm>
          <a:prstGeom prst="rect">
            <a:avLst/>
          </a:prstGeom>
          <a:noFill/>
        </p:spPr>
        <p:txBody>
          <a:bodyPr wrap="square">
            <a:spAutoFit/>
          </a:bodyPr>
          <a:lstStyle/>
          <a:p>
            <a:pPr marL="25400" marR="0" lvl="0" indent="0" algn="l" defTabSz="914400" rtl="0" eaLnBrk="1" fontAlgn="auto" latinLnBrk="0" hangingPunct="1">
              <a:lnSpc>
                <a:spcPct val="150000"/>
              </a:lnSpc>
              <a:spcBef>
                <a:spcPts val="0"/>
              </a:spcBef>
              <a:spcAft>
                <a:spcPts val="0"/>
              </a:spcAft>
              <a:buClrTx/>
              <a:buSzTx/>
              <a:buFontTx/>
              <a:buNone/>
              <a:tabLst/>
              <a:defRPr/>
            </a:pPr>
            <a:r>
              <a:rPr kumimoji="0" lang="en-IN" sz="1800" b="1" i="0" u="none" strike="noStrike" kern="1200" cap="none" spc="-10" normalizeH="0" baseline="0" noProof="0" dirty="0">
                <a:ln>
                  <a:noFill/>
                </a:ln>
                <a:solidFill>
                  <a:srgbClr val="ED7D31"/>
                </a:solidFill>
                <a:effectLst/>
                <a:uLnTx/>
                <a:uFillTx/>
                <a:latin typeface="Arial" panose="020B0604020202020204" pitchFamily="34" charset="0"/>
                <a:ea typeface="+mn-ea"/>
                <a:cs typeface="Arial" panose="020B0604020202020204" pitchFamily="34" charset="0"/>
              </a:rPr>
              <a:t>Python Libraries</a:t>
            </a:r>
            <a:endParaRPr kumimoji="0" lang="en-IN" sz="1800" b="1" i="0" u="none" strike="noStrike" kern="1200" cap="none" spc="-1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8" name="TextBox 17">
            <a:extLst>
              <a:ext uri="{FF2B5EF4-FFF2-40B4-BE49-F238E27FC236}">
                <a16:creationId xmlns:a16="http://schemas.microsoft.com/office/drawing/2014/main" id="{258361CD-02E6-4416-AB1F-2382EF9A048D}"/>
              </a:ext>
            </a:extLst>
          </p:cNvPr>
          <p:cNvSpPr txBox="1"/>
          <p:nvPr/>
        </p:nvSpPr>
        <p:spPr>
          <a:xfrm>
            <a:off x="793482" y="2579702"/>
            <a:ext cx="3761075" cy="456535"/>
          </a:xfrm>
          <a:prstGeom prst="rect">
            <a:avLst/>
          </a:prstGeom>
          <a:noFill/>
        </p:spPr>
        <p:txBody>
          <a:bodyPr wrap="square">
            <a:spAutoFit/>
          </a:bodyPr>
          <a:lstStyle/>
          <a:p>
            <a:pPr marL="25400" marR="0" lvl="0" indent="0" algn="l" defTabSz="914400" rtl="0" eaLnBrk="1" fontAlgn="auto" latinLnBrk="0" hangingPunct="1">
              <a:lnSpc>
                <a:spcPct val="150000"/>
              </a:lnSpc>
              <a:spcBef>
                <a:spcPts val="0"/>
              </a:spcBef>
              <a:spcAft>
                <a:spcPts val="0"/>
              </a:spcAft>
              <a:buClrTx/>
              <a:buSzTx/>
              <a:buFontTx/>
              <a:buNone/>
              <a:tabLst/>
              <a:defRPr/>
            </a:pPr>
            <a:r>
              <a:rPr kumimoji="0" lang="en-IN" sz="1800" b="1" i="0" u="none" strike="noStrike" kern="1200" cap="none" spc="-10" normalizeH="0" baseline="0" noProof="0" dirty="0">
                <a:ln>
                  <a:noFill/>
                </a:ln>
                <a:solidFill>
                  <a:srgbClr val="ED7D31"/>
                </a:solidFill>
                <a:effectLst/>
                <a:uLnTx/>
                <a:uFillTx/>
                <a:latin typeface="Arial" panose="020B0604020202020204" pitchFamily="34" charset="0"/>
                <a:ea typeface="+mn-ea"/>
                <a:cs typeface="Arial" panose="020B0604020202020204" pitchFamily="34" charset="0"/>
              </a:rPr>
              <a:t>Web Framework | Desktop Tools</a:t>
            </a:r>
            <a:endParaRPr kumimoji="0" lang="en-IN" sz="1800" b="1" i="0" u="none" strike="noStrike" kern="1200" cap="none" spc="-1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22" name="Picture 21">
            <a:extLst>
              <a:ext uri="{FF2B5EF4-FFF2-40B4-BE49-F238E27FC236}">
                <a16:creationId xmlns:a16="http://schemas.microsoft.com/office/drawing/2014/main" id="{1ADBCEAB-6683-47CA-A753-2CA6B7DA9EE3}"/>
              </a:ext>
            </a:extLst>
          </p:cNvPr>
          <p:cNvPicPr/>
          <p:nvPr/>
        </p:nvPicPr>
        <p:blipFill>
          <a:blip r:embed="rId9"/>
          <a:stretch/>
        </p:blipFill>
        <p:spPr>
          <a:xfrm>
            <a:off x="7981025" y="4409709"/>
            <a:ext cx="1420427" cy="1511378"/>
          </a:xfrm>
          <a:prstGeom prst="rect">
            <a:avLst/>
          </a:prstGeom>
          <a:ln>
            <a:noFill/>
          </a:ln>
        </p:spPr>
      </p:pic>
      <p:pic>
        <p:nvPicPr>
          <p:cNvPr id="24" name="Picture 12">
            <a:extLst>
              <a:ext uri="{FF2B5EF4-FFF2-40B4-BE49-F238E27FC236}">
                <a16:creationId xmlns:a16="http://schemas.microsoft.com/office/drawing/2014/main" id="{C754C59A-37C3-40E6-9129-27EE222E14BC}"/>
              </a:ext>
            </a:extLst>
          </p:cNvPr>
          <p:cNvPicPr/>
          <p:nvPr/>
        </p:nvPicPr>
        <p:blipFill>
          <a:blip r:embed="rId10"/>
          <a:srcRect l="8021" t="6064" r="14400" b="6064"/>
          <a:stretch/>
        </p:blipFill>
        <p:spPr>
          <a:xfrm>
            <a:off x="4045759" y="4645878"/>
            <a:ext cx="1252752" cy="1305338"/>
          </a:xfrm>
          <a:prstGeom prst="rect">
            <a:avLst/>
          </a:prstGeom>
          <a:ln>
            <a:noFill/>
          </a:ln>
        </p:spPr>
      </p:pic>
      <p:pic>
        <p:nvPicPr>
          <p:cNvPr id="26" name="Picture 14">
            <a:extLst>
              <a:ext uri="{FF2B5EF4-FFF2-40B4-BE49-F238E27FC236}">
                <a16:creationId xmlns:a16="http://schemas.microsoft.com/office/drawing/2014/main" id="{0E920C40-5F05-4DE1-9595-FBDB4DEFECBC}"/>
              </a:ext>
            </a:extLst>
          </p:cNvPr>
          <p:cNvPicPr/>
          <p:nvPr/>
        </p:nvPicPr>
        <p:blipFill>
          <a:blip r:embed="rId11"/>
          <a:srcRect l="17390" t="8736" r="18842" b="8199"/>
          <a:stretch/>
        </p:blipFill>
        <p:spPr>
          <a:xfrm>
            <a:off x="5491806" y="4978435"/>
            <a:ext cx="1208387" cy="917315"/>
          </a:xfrm>
          <a:prstGeom prst="rect">
            <a:avLst/>
          </a:prstGeom>
          <a:ln>
            <a:noFill/>
          </a:ln>
        </p:spPr>
      </p:pic>
      <p:pic>
        <p:nvPicPr>
          <p:cNvPr id="28" name="Picture 16">
            <a:extLst>
              <a:ext uri="{FF2B5EF4-FFF2-40B4-BE49-F238E27FC236}">
                <a16:creationId xmlns:a16="http://schemas.microsoft.com/office/drawing/2014/main" id="{844916EE-D5A6-46EA-8447-82074A814A1D}"/>
              </a:ext>
            </a:extLst>
          </p:cNvPr>
          <p:cNvPicPr/>
          <p:nvPr/>
        </p:nvPicPr>
        <p:blipFill>
          <a:blip r:embed="rId12"/>
          <a:srcRect l="3429" t="21158" r="50850" b="17458"/>
          <a:stretch/>
        </p:blipFill>
        <p:spPr>
          <a:xfrm>
            <a:off x="6933962" y="4872774"/>
            <a:ext cx="1047063" cy="962982"/>
          </a:xfrm>
          <a:prstGeom prst="rect">
            <a:avLst/>
          </a:prstGeom>
          <a:ln>
            <a:noFill/>
          </a:ln>
        </p:spPr>
      </p:pic>
      <p:pic>
        <p:nvPicPr>
          <p:cNvPr id="30" name="Picture 8">
            <a:extLst>
              <a:ext uri="{FF2B5EF4-FFF2-40B4-BE49-F238E27FC236}">
                <a16:creationId xmlns:a16="http://schemas.microsoft.com/office/drawing/2014/main" id="{DE1651A1-DACF-4485-8CB6-A411D7B7CB3F}"/>
              </a:ext>
            </a:extLst>
          </p:cNvPr>
          <p:cNvPicPr/>
          <p:nvPr/>
        </p:nvPicPr>
        <p:blipFill>
          <a:blip r:embed="rId13"/>
          <a:stretch/>
        </p:blipFill>
        <p:spPr>
          <a:xfrm>
            <a:off x="9157593" y="4940300"/>
            <a:ext cx="2057400" cy="771525"/>
          </a:xfrm>
          <a:prstGeom prst="rect">
            <a:avLst/>
          </a:prstGeom>
          <a:ln>
            <a:noFill/>
          </a:ln>
        </p:spPr>
      </p:pic>
      <p:pic>
        <p:nvPicPr>
          <p:cNvPr id="31" name="Picture 30">
            <a:extLst>
              <a:ext uri="{FF2B5EF4-FFF2-40B4-BE49-F238E27FC236}">
                <a16:creationId xmlns:a16="http://schemas.microsoft.com/office/drawing/2014/main" id="{C5B01893-ECFD-4C83-87AC-01092560AD91}"/>
              </a:ext>
            </a:extLst>
          </p:cNvPr>
          <p:cNvPicPr>
            <a:picLocks noChangeAspect="1"/>
          </p:cNvPicPr>
          <p:nvPr/>
        </p:nvPicPr>
        <p:blipFill>
          <a:blip r:embed="rId14"/>
          <a:stretch>
            <a:fillRect/>
          </a:stretch>
        </p:blipFill>
        <p:spPr>
          <a:xfrm>
            <a:off x="1118502" y="3110371"/>
            <a:ext cx="2847975" cy="1238250"/>
          </a:xfrm>
          <a:prstGeom prst="rect">
            <a:avLst/>
          </a:prstGeom>
        </p:spPr>
      </p:pic>
      <p:pic>
        <p:nvPicPr>
          <p:cNvPr id="32" name="Picture 31">
            <a:extLst>
              <a:ext uri="{FF2B5EF4-FFF2-40B4-BE49-F238E27FC236}">
                <a16:creationId xmlns:a16="http://schemas.microsoft.com/office/drawing/2014/main" id="{72F569D4-F392-4839-BD47-445D17339DE4}"/>
              </a:ext>
            </a:extLst>
          </p:cNvPr>
          <p:cNvPicPr>
            <a:picLocks noChangeAspect="1"/>
          </p:cNvPicPr>
          <p:nvPr/>
        </p:nvPicPr>
        <p:blipFill>
          <a:blip r:embed="rId15"/>
          <a:stretch>
            <a:fillRect/>
          </a:stretch>
        </p:blipFill>
        <p:spPr>
          <a:xfrm>
            <a:off x="4144850" y="3295849"/>
            <a:ext cx="2073499" cy="856445"/>
          </a:xfrm>
          <a:prstGeom prst="rect">
            <a:avLst/>
          </a:prstGeom>
        </p:spPr>
      </p:pic>
      <p:pic>
        <p:nvPicPr>
          <p:cNvPr id="33" name="Picture 32">
            <a:extLst>
              <a:ext uri="{FF2B5EF4-FFF2-40B4-BE49-F238E27FC236}">
                <a16:creationId xmlns:a16="http://schemas.microsoft.com/office/drawing/2014/main" id="{BD4E266E-5E36-4E8A-9EE6-6EA069717F79}"/>
              </a:ext>
            </a:extLst>
          </p:cNvPr>
          <p:cNvPicPr>
            <a:picLocks noChangeAspect="1"/>
          </p:cNvPicPr>
          <p:nvPr/>
        </p:nvPicPr>
        <p:blipFill>
          <a:blip r:embed="rId16"/>
          <a:stretch>
            <a:fillRect/>
          </a:stretch>
        </p:blipFill>
        <p:spPr>
          <a:xfrm>
            <a:off x="6351848" y="3472605"/>
            <a:ext cx="1629177" cy="392806"/>
          </a:xfrm>
          <a:prstGeom prst="rect">
            <a:avLst/>
          </a:prstGeom>
        </p:spPr>
      </p:pic>
      <p:pic>
        <p:nvPicPr>
          <p:cNvPr id="34" name="Picture 33">
            <a:extLst>
              <a:ext uri="{FF2B5EF4-FFF2-40B4-BE49-F238E27FC236}">
                <a16:creationId xmlns:a16="http://schemas.microsoft.com/office/drawing/2014/main" id="{5F5A0620-DBD8-45F0-9FB7-8C31F65711CE}"/>
              </a:ext>
            </a:extLst>
          </p:cNvPr>
          <p:cNvPicPr>
            <a:picLocks noChangeAspect="1"/>
          </p:cNvPicPr>
          <p:nvPr/>
        </p:nvPicPr>
        <p:blipFill>
          <a:blip r:embed="rId17"/>
          <a:stretch>
            <a:fillRect/>
          </a:stretch>
        </p:blipFill>
        <p:spPr>
          <a:xfrm>
            <a:off x="8963481" y="2952477"/>
            <a:ext cx="2240924" cy="637504"/>
          </a:xfrm>
          <a:prstGeom prst="rect">
            <a:avLst/>
          </a:prstGeom>
        </p:spPr>
      </p:pic>
      <p:pic>
        <p:nvPicPr>
          <p:cNvPr id="35" name="Picture 34">
            <a:extLst>
              <a:ext uri="{FF2B5EF4-FFF2-40B4-BE49-F238E27FC236}">
                <a16:creationId xmlns:a16="http://schemas.microsoft.com/office/drawing/2014/main" id="{B03E0175-A92C-4364-92D0-323DA619B8BD}"/>
              </a:ext>
            </a:extLst>
          </p:cNvPr>
          <p:cNvPicPr>
            <a:picLocks noChangeAspect="1"/>
          </p:cNvPicPr>
          <p:nvPr/>
        </p:nvPicPr>
        <p:blipFill>
          <a:blip r:embed="rId18"/>
          <a:stretch>
            <a:fillRect/>
          </a:stretch>
        </p:blipFill>
        <p:spPr>
          <a:xfrm>
            <a:off x="8449318" y="3641085"/>
            <a:ext cx="2871989" cy="798490"/>
          </a:xfrm>
          <a:prstGeom prst="rect">
            <a:avLst/>
          </a:prstGeom>
        </p:spPr>
      </p:pic>
      <p:pic>
        <p:nvPicPr>
          <p:cNvPr id="36" name="Picture 35">
            <a:extLst>
              <a:ext uri="{FF2B5EF4-FFF2-40B4-BE49-F238E27FC236}">
                <a16:creationId xmlns:a16="http://schemas.microsoft.com/office/drawing/2014/main" id="{BA02A96D-21EF-4F8E-AC23-F705E29C6735}"/>
              </a:ext>
            </a:extLst>
          </p:cNvPr>
          <p:cNvPicPr>
            <a:picLocks noChangeAspect="1"/>
          </p:cNvPicPr>
          <p:nvPr/>
        </p:nvPicPr>
        <p:blipFill>
          <a:blip r:embed="rId19"/>
          <a:stretch>
            <a:fillRect/>
          </a:stretch>
        </p:blipFill>
        <p:spPr>
          <a:xfrm>
            <a:off x="5514827" y="4461368"/>
            <a:ext cx="1165538" cy="489397"/>
          </a:xfrm>
          <a:prstGeom prst="rect">
            <a:avLst/>
          </a:prstGeom>
        </p:spPr>
      </p:pic>
      <p:pic>
        <p:nvPicPr>
          <p:cNvPr id="37" name="Picture 36">
            <a:extLst>
              <a:ext uri="{FF2B5EF4-FFF2-40B4-BE49-F238E27FC236}">
                <a16:creationId xmlns:a16="http://schemas.microsoft.com/office/drawing/2014/main" id="{06FE1843-3193-4711-913B-DA2349A69580}"/>
              </a:ext>
            </a:extLst>
          </p:cNvPr>
          <p:cNvPicPr>
            <a:picLocks noChangeAspect="1"/>
          </p:cNvPicPr>
          <p:nvPr/>
        </p:nvPicPr>
        <p:blipFill>
          <a:blip r:embed="rId20"/>
          <a:stretch>
            <a:fillRect/>
          </a:stretch>
        </p:blipFill>
        <p:spPr>
          <a:xfrm>
            <a:off x="4470784" y="2355144"/>
            <a:ext cx="710815" cy="856445"/>
          </a:xfrm>
          <a:prstGeom prst="rect">
            <a:avLst/>
          </a:prstGeom>
        </p:spPr>
      </p:pic>
      <p:pic>
        <p:nvPicPr>
          <p:cNvPr id="38" name="Picture 37">
            <a:extLst>
              <a:ext uri="{FF2B5EF4-FFF2-40B4-BE49-F238E27FC236}">
                <a16:creationId xmlns:a16="http://schemas.microsoft.com/office/drawing/2014/main" id="{B5128B6A-FDC6-4193-A836-9C9CA478C4CE}"/>
              </a:ext>
            </a:extLst>
          </p:cNvPr>
          <p:cNvPicPr>
            <a:picLocks noChangeAspect="1"/>
          </p:cNvPicPr>
          <p:nvPr/>
        </p:nvPicPr>
        <p:blipFill>
          <a:blip r:embed="rId21"/>
          <a:stretch>
            <a:fillRect/>
          </a:stretch>
        </p:blipFill>
        <p:spPr>
          <a:xfrm>
            <a:off x="5388190" y="2370734"/>
            <a:ext cx="963658" cy="870734"/>
          </a:xfrm>
          <a:prstGeom prst="rect">
            <a:avLst/>
          </a:prstGeom>
        </p:spPr>
      </p:pic>
      <p:pic>
        <p:nvPicPr>
          <p:cNvPr id="39" name="Picture 38">
            <a:extLst>
              <a:ext uri="{FF2B5EF4-FFF2-40B4-BE49-F238E27FC236}">
                <a16:creationId xmlns:a16="http://schemas.microsoft.com/office/drawing/2014/main" id="{3417938A-C168-4806-A400-63BAF387E7F7}"/>
              </a:ext>
            </a:extLst>
          </p:cNvPr>
          <p:cNvPicPr>
            <a:picLocks noChangeAspect="1"/>
          </p:cNvPicPr>
          <p:nvPr/>
        </p:nvPicPr>
        <p:blipFill>
          <a:blip r:embed="rId22"/>
          <a:stretch>
            <a:fillRect/>
          </a:stretch>
        </p:blipFill>
        <p:spPr>
          <a:xfrm>
            <a:off x="6578110" y="2371809"/>
            <a:ext cx="1745850" cy="998292"/>
          </a:xfrm>
          <a:prstGeom prst="rect">
            <a:avLst/>
          </a:prstGeom>
        </p:spPr>
      </p:pic>
    </p:spTree>
    <p:extLst>
      <p:ext uri="{BB962C8B-B14F-4D97-AF65-F5344CB8AC3E}">
        <p14:creationId xmlns:p14="http://schemas.microsoft.com/office/powerpoint/2010/main" val="1444451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6256000" h="9144000">
                <a:moveTo>
                  <a:pt x="0" y="0"/>
                </a:moveTo>
                <a:lnTo>
                  <a:pt x="16256000" y="0"/>
                </a:lnTo>
                <a:lnTo>
                  <a:pt x="16256000" y="9144000"/>
                </a:lnTo>
                <a:lnTo>
                  <a:pt x="0" y="9144000"/>
                </a:lnTo>
                <a:lnTo>
                  <a:pt x="0" y="0"/>
                </a:lnTo>
                <a:close/>
              </a:path>
            </a:pathLst>
          </a:custGeom>
          <a:solidFill>
            <a:srgbClr val="002060"/>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1" y="2472432"/>
            <a:ext cx="12191999" cy="714939"/>
          </a:xfrm>
          <a:prstGeom prst="rect">
            <a:avLst/>
          </a:prstGeom>
        </p:spPr>
        <p:txBody>
          <a:bodyPr vert="horz" wrap="square" lIns="0" tIns="85725" rIns="0" bIns="0" rtlCol="0">
            <a:spAutoFit/>
          </a:bodyPr>
          <a:lstStyle/>
          <a:p>
            <a:pPr marL="1952625" marR="3810" indent="-1943100" algn="ctr">
              <a:lnSpc>
                <a:spcPts val="4875"/>
              </a:lnSpc>
              <a:spcBef>
                <a:spcPts val="675"/>
              </a:spcBef>
            </a:pPr>
            <a:r>
              <a:rPr lang="en-US" sz="4500" spc="-614" dirty="0">
                <a:solidFill>
                  <a:srgbClr val="FFFFFF"/>
                </a:solidFill>
              </a:rPr>
              <a:t>  T h  a  n  k   Y  o  u  ! </a:t>
            </a:r>
            <a:endParaRPr sz="4500" dirty="0"/>
          </a:p>
        </p:txBody>
      </p:sp>
      <p:grpSp>
        <p:nvGrpSpPr>
          <p:cNvPr id="6" name="Group 5">
            <a:extLst>
              <a:ext uri="{FF2B5EF4-FFF2-40B4-BE49-F238E27FC236}">
                <a16:creationId xmlns:a16="http://schemas.microsoft.com/office/drawing/2014/main" id="{17C3280D-706B-4321-B25E-E77C0DBD16E0}"/>
              </a:ext>
            </a:extLst>
          </p:cNvPr>
          <p:cNvGrpSpPr/>
          <p:nvPr/>
        </p:nvGrpSpPr>
        <p:grpSpPr>
          <a:xfrm>
            <a:off x="2601159" y="3524434"/>
            <a:ext cx="7412854" cy="1651248"/>
            <a:chOff x="2698812" y="4385568"/>
            <a:chExt cx="7412854" cy="1651248"/>
          </a:xfrm>
        </p:grpSpPr>
        <p:sp>
          <p:nvSpPr>
            <p:cNvPr id="4" name="Rectangle 3">
              <a:extLst>
                <a:ext uri="{FF2B5EF4-FFF2-40B4-BE49-F238E27FC236}">
                  <a16:creationId xmlns:a16="http://schemas.microsoft.com/office/drawing/2014/main" id="{71F2B333-5143-4D83-95B3-E3E870F2C48D}"/>
                </a:ext>
              </a:extLst>
            </p:cNvPr>
            <p:cNvSpPr/>
            <p:nvPr/>
          </p:nvSpPr>
          <p:spPr>
            <a:xfrm>
              <a:off x="2698812" y="4385568"/>
              <a:ext cx="7412854" cy="165124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                 </a:t>
              </a:r>
              <a:r>
                <a:rPr kumimoji="0" lang="en-US" sz="4500" b="0" i="0" u="none" strike="noStrike" kern="1200" cap="none" spc="-614" normalizeH="0" baseline="0" noProof="0" dirty="0">
                  <a:ln>
                    <a:noFill/>
                  </a:ln>
                  <a:solidFill>
                    <a:srgbClr val="FFFFFF"/>
                  </a:solidFill>
                  <a:effectLst/>
                  <a:uLnTx/>
                  <a:uFillTx/>
                  <a:latin typeface="Arial"/>
                  <a:ea typeface="+mn-ea"/>
                  <a:cs typeface="Arial"/>
                </a:rPr>
                <a:t>I n t e l l e c t  S r i r a m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                                                       </a:t>
              </a:r>
              <a:r>
                <a:rPr kumimoji="0" lang="en-US" sz="2000" b="1" i="1" u="none" strike="noStrike" kern="1200" cap="none" spc="0" normalizeH="0" baseline="0" noProof="0" dirty="0">
                  <a:ln>
                    <a:noFill/>
                  </a:ln>
                  <a:solidFill>
                    <a:srgbClr val="92D050"/>
                  </a:solidFill>
                  <a:effectLst/>
                  <a:uLnTx/>
                  <a:uFillTx/>
                  <a:latin typeface="Arial Black" panose="020B0A04020102020204" pitchFamily="34" charset="0"/>
                  <a:ea typeface="+mn-ea"/>
                  <a:cs typeface="+mn-cs"/>
                </a:rPr>
                <a:t>Subscribed</a:t>
              </a:r>
              <a:endParaRPr kumimoji="0" lang="en-IN" sz="2000" b="1" i="1" u="none" strike="noStrike" kern="1200" cap="none" spc="0" normalizeH="0" baseline="0" noProof="0" dirty="0">
                <a:ln>
                  <a:noFill/>
                </a:ln>
                <a:solidFill>
                  <a:srgbClr val="92D050"/>
                </a:solidFill>
                <a:effectLst/>
                <a:uLnTx/>
                <a:uFillTx/>
                <a:latin typeface="Arial Black" panose="020B0A04020102020204" pitchFamily="34" charset="0"/>
                <a:ea typeface="+mn-ea"/>
                <a:cs typeface="+mn-cs"/>
              </a:endParaRPr>
            </a:p>
          </p:txBody>
        </p:sp>
        <p:pic>
          <p:nvPicPr>
            <p:cNvPr id="5" name="Picture 4">
              <a:extLst>
                <a:ext uri="{FF2B5EF4-FFF2-40B4-BE49-F238E27FC236}">
                  <a16:creationId xmlns:a16="http://schemas.microsoft.com/office/drawing/2014/main" id="{8500A988-2170-488F-8C0C-E2615F4FCDB3}"/>
                </a:ext>
              </a:extLst>
            </p:cNvPr>
            <p:cNvPicPr>
              <a:picLocks noChangeAspect="1"/>
            </p:cNvPicPr>
            <p:nvPr/>
          </p:nvPicPr>
          <p:blipFill>
            <a:blip r:embed="rId2"/>
            <a:stretch>
              <a:fillRect/>
            </a:stretch>
          </p:blipFill>
          <p:spPr>
            <a:xfrm>
              <a:off x="9064563" y="5102256"/>
              <a:ext cx="857250" cy="819150"/>
            </a:xfrm>
            <a:prstGeom prst="rect">
              <a:avLst/>
            </a:prstGeom>
          </p:spPr>
        </p:pic>
        <p:pic>
          <p:nvPicPr>
            <p:cNvPr id="7" name="Picture 6">
              <a:extLst>
                <a:ext uri="{FF2B5EF4-FFF2-40B4-BE49-F238E27FC236}">
                  <a16:creationId xmlns:a16="http://schemas.microsoft.com/office/drawing/2014/main" id="{12865672-CAE2-406E-AA24-8B15DF2E80AF}"/>
                </a:ext>
              </a:extLst>
            </p:cNvPr>
            <p:cNvPicPr>
              <a:picLocks noChangeAspect="1"/>
            </p:cNvPicPr>
            <p:nvPr/>
          </p:nvPicPr>
          <p:blipFill>
            <a:blip r:embed="rId3"/>
            <a:stretch>
              <a:fillRect/>
            </a:stretch>
          </p:blipFill>
          <p:spPr>
            <a:xfrm>
              <a:off x="2781052" y="4597183"/>
              <a:ext cx="1228017" cy="1228017"/>
            </a:xfrm>
            <a:prstGeom prst="rect">
              <a:avLst/>
            </a:prstGeom>
          </p:spPr>
        </p:pic>
        <p:cxnSp>
          <p:nvCxnSpPr>
            <p:cNvPr id="9" name="Straight Connector 8">
              <a:extLst>
                <a:ext uri="{FF2B5EF4-FFF2-40B4-BE49-F238E27FC236}">
                  <a16:creationId xmlns:a16="http://schemas.microsoft.com/office/drawing/2014/main" id="{35A6C47D-4613-4F40-8140-806BDACFDD3A}"/>
                </a:ext>
              </a:extLst>
            </p:cNvPr>
            <p:cNvCxnSpPr>
              <a:cxnSpLocks/>
            </p:cNvCxnSpPr>
            <p:nvPr/>
          </p:nvCxnSpPr>
          <p:spPr>
            <a:xfrm>
              <a:off x="4110361" y="4627447"/>
              <a:ext cx="0" cy="1187429"/>
            </a:xfrm>
            <a:prstGeom prst="line">
              <a:avLst/>
            </a:prstGeom>
          </p:spPr>
          <p:style>
            <a:lnRef idx="3">
              <a:schemeClr val="accent6"/>
            </a:lnRef>
            <a:fillRef idx="0">
              <a:schemeClr val="accent6"/>
            </a:fillRef>
            <a:effectRef idx="2">
              <a:schemeClr val="accent6"/>
            </a:effectRef>
            <a:fontRef idx="minor">
              <a:schemeClr val="tx1"/>
            </a:fontRef>
          </p:style>
        </p:cxnSp>
      </p:grpSp>
      <p:sp>
        <p:nvSpPr>
          <p:cNvPr id="8" name="TextBox 7">
            <a:extLst>
              <a:ext uri="{FF2B5EF4-FFF2-40B4-BE49-F238E27FC236}">
                <a16:creationId xmlns:a16="http://schemas.microsoft.com/office/drawing/2014/main" id="{B72D9A32-E123-4066-980F-D7AF4A602B63}"/>
              </a:ext>
            </a:extLst>
          </p:cNvPr>
          <p:cNvSpPr txBox="1"/>
          <p:nvPr/>
        </p:nvSpPr>
        <p:spPr>
          <a:xfrm>
            <a:off x="2601159" y="5417561"/>
            <a:ext cx="8049828" cy="872034"/>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LinkedIn : </a:t>
            </a:r>
            <a:r>
              <a:rPr kumimoji="0" lang="en-IN"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hlinkClick r:id="rId4"/>
              </a:rPr>
              <a:t>https://www.linkedin.com/in/sriram-balasubramanian-374566166/</a:t>
            </a:r>
            <a:endParaRPr kumimoji="0" lang="en-IN"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GitHub</a:t>
            </a:r>
            <a:r>
              <a:rPr kumimoji="0" lang="en-IN" sz="1800" b="0"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 </a:t>
            </a:r>
            <a:r>
              <a:rPr kumimoji="0" lang="en-IN"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IN" sz="1800" b="0" i="0" u="none" strike="noStrike" kern="120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hlinkClick r:id="rId5"/>
              </a:rPr>
              <a:t>https://github.com/intellectsriram</a:t>
            </a:r>
            <a:endParaRPr kumimoji="0" lang="en-IN" sz="1800" b="0" i="0" u="none" strike="noStrike" kern="120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597090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Artificial Intelligence Expert – Course Tour</a:t>
            </a:r>
            <a:endParaRPr lang="en-IN" sz="3200"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90CAAAA4-2894-4E89-87E3-9DBCE61096A5}"/>
              </a:ext>
            </a:extLst>
          </p:cNvPr>
          <p:cNvSpPr>
            <a:spLocks noGrp="1"/>
          </p:cNvSpPr>
          <p:nvPr>
            <p:ph idx="1"/>
          </p:nvPr>
        </p:nvSpPr>
        <p:spPr>
          <a:xfrm>
            <a:off x="706120" y="1130913"/>
            <a:ext cx="10779763" cy="5215163"/>
          </a:xfrm>
        </p:spPr>
        <p:txBody>
          <a:bodyPr>
            <a:noAutofit/>
          </a:bodyPr>
          <a:lstStyle/>
          <a:p>
            <a:pPr marL="0" indent="0" algn="just">
              <a:lnSpc>
                <a:spcPct val="180000"/>
              </a:lnSpc>
              <a:spcBef>
                <a:spcPts val="0"/>
              </a:spcBef>
              <a:buNone/>
            </a:pPr>
            <a:r>
              <a:rPr lang="en-IN" sz="1800" dirty="0">
                <a:solidFill>
                  <a:schemeClr val="accent2"/>
                </a:solidFill>
                <a:latin typeface="Arial" panose="020B0604020202020204" pitchFamily="34" charset="0"/>
                <a:cs typeface="Arial" panose="020B0604020202020204" pitchFamily="34" charset="0"/>
              </a:rPr>
              <a:t>Learning Objectives</a:t>
            </a:r>
          </a:p>
          <a:p>
            <a:pPr marL="0" indent="0" algn="just">
              <a:lnSpc>
                <a:spcPct val="180000"/>
              </a:lnSpc>
              <a:spcBef>
                <a:spcPts val="0"/>
              </a:spcBef>
              <a:buNone/>
            </a:pPr>
            <a:r>
              <a:rPr lang="en-IN" sz="1800" dirty="0">
                <a:solidFill>
                  <a:schemeClr val="bg1"/>
                </a:solidFill>
                <a:latin typeface="Arial" panose="020B0604020202020204" pitchFamily="34" charset="0"/>
                <a:cs typeface="Arial" panose="020B0604020202020204" pitchFamily="34" charset="0"/>
              </a:rPr>
              <a:t>Becoming an Artificial Intelligence Expert puts you on the path to an exciting, evolving career that is predicted to grow sharply into 2020 and beyond. Artificial intelligence will impact all segments of daily life by 2025, with applications in a wide range of industries such as banking, insurance, healthcare, retail, transport and logistics and even customer service. </a:t>
            </a:r>
          </a:p>
          <a:p>
            <a:pPr marL="0" indent="0" algn="just">
              <a:lnSpc>
                <a:spcPct val="180000"/>
              </a:lnSpc>
              <a:spcBef>
                <a:spcPts val="0"/>
              </a:spcBef>
              <a:buNone/>
            </a:pPr>
            <a:endParaRPr lang="en-IN" sz="1800" dirty="0">
              <a:solidFill>
                <a:schemeClr val="accent2"/>
              </a:solidFill>
              <a:latin typeface="Arial" panose="020B0604020202020204" pitchFamily="34" charset="0"/>
              <a:cs typeface="Arial" panose="020B0604020202020204" pitchFamily="34" charset="0"/>
            </a:endParaRPr>
          </a:p>
          <a:p>
            <a:pPr marL="0" indent="0" algn="just">
              <a:lnSpc>
                <a:spcPct val="180000"/>
              </a:lnSpc>
              <a:spcBef>
                <a:spcPts val="0"/>
              </a:spcBef>
              <a:buNone/>
            </a:pPr>
            <a:r>
              <a:rPr lang="en-IN" sz="1800" dirty="0">
                <a:solidFill>
                  <a:schemeClr val="accent2"/>
                </a:solidFill>
                <a:latin typeface="Arial" panose="020B0604020202020204" pitchFamily="34" charset="0"/>
                <a:cs typeface="Arial" panose="020B0604020202020204" pitchFamily="34" charset="0"/>
              </a:rPr>
              <a:t>Current AI Market Trend </a:t>
            </a:r>
          </a:p>
          <a:p>
            <a:pPr marL="0" indent="0" algn="just">
              <a:lnSpc>
                <a:spcPct val="180000"/>
              </a:lnSpc>
              <a:spcBef>
                <a:spcPts val="0"/>
              </a:spcBef>
              <a:buNone/>
            </a:pPr>
            <a:r>
              <a:rPr lang="en-IN" sz="1800" dirty="0">
                <a:solidFill>
                  <a:schemeClr val="bg1"/>
                </a:solidFill>
                <a:latin typeface="Arial" panose="020B0604020202020204" pitchFamily="34" charset="0"/>
                <a:cs typeface="Arial" panose="020B0604020202020204" pitchFamily="34" charset="0"/>
              </a:rPr>
              <a:t>The New York Times reports a candidate shortage for certified AI Engineers, with fewer than 10,000 qualified people in the world to fill these jobs, which according to that, an average salary of $172,000 per year in the U.S. for engineers with the required skills.</a:t>
            </a:r>
          </a:p>
          <a:p>
            <a:pPr marL="0" indent="0" algn="just">
              <a:lnSpc>
                <a:spcPct val="180000"/>
              </a:lnSpc>
              <a:spcBef>
                <a:spcPts val="0"/>
              </a:spcBef>
              <a:buNone/>
            </a:pPr>
            <a:r>
              <a:rPr lang="en-IN" sz="1800" dirty="0">
                <a:solidFill>
                  <a:schemeClr val="bg1"/>
                </a:solidFill>
                <a:latin typeface="Arial" panose="020B0604020202020204" pitchFamily="34" charset="0"/>
                <a:cs typeface="Arial" panose="020B0604020202020204" pitchFamily="34" charset="0"/>
              </a:rPr>
              <a:t> </a:t>
            </a:r>
            <a:endParaRPr lang="en-US" sz="18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defTabSz="685800"/>
            <a:endParaRPr sz="1350" dirty="0">
              <a:solidFill>
                <a:srgbClr val="00B0F0"/>
              </a:solidFill>
              <a:latin typeface="Calibri"/>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3647335" cy="369332"/>
          </a:xfrm>
          <a:prstGeom prst="rect">
            <a:avLst/>
          </a:prstGeom>
          <a:noFill/>
        </p:spPr>
        <p:txBody>
          <a:bodyPr wrap="square" rtlCol="0">
            <a:spAutoFit/>
          </a:bodyPr>
          <a:lstStyle/>
          <a:p>
            <a:r>
              <a:rPr lang="en-US" dirty="0">
                <a:solidFill>
                  <a:schemeClr val="accent2"/>
                </a:solidFill>
              </a:rPr>
              <a:t>AI Expert Course Tour</a:t>
            </a:r>
            <a:endParaRPr lang="en-IN" dirty="0">
              <a:solidFill>
                <a:schemeClr val="accent2"/>
              </a:solidFill>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Tree>
    <p:extLst>
      <p:ext uri="{BB962C8B-B14F-4D97-AF65-F5344CB8AC3E}">
        <p14:creationId xmlns:p14="http://schemas.microsoft.com/office/powerpoint/2010/main" val="4032821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Artificial Intelligence Expert – Course Tour</a:t>
            </a:r>
            <a:endParaRPr lang="en-IN" sz="3200"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90CAAAA4-2894-4E89-87E3-9DBCE61096A5}"/>
              </a:ext>
            </a:extLst>
          </p:cNvPr>
          <p:cNvSpPr>
            <a:spLocks noGrp="1"/>
          </p:cNvSpPr>
          <p:nvPr>
            <p:ph idx="1"/>
          </p:nvPr>
        </p:nvSpPr>
        <p:spPr>
          <a:xfrm>
            <a:off x="706120" y="1130913"/>
            <a:ext cx="10908891" cy="5328076"/>
          </a:xfrm>
        </p:spPr>
        <p:txBody>
          <a:bodyPr>
            <a:normAutofit fontScale="25000" lnSpcReduction="20000"/>
          </a:bodyPr>
          <a:lstStyle/>
          <a:p>
            <a:pPr marL="0" indent="0" algn="just">
              <a:lnSpc>
                <a:spcPct val="180000"/>
              </a:lnSpc>
              <a:spcBef>
                <a:spcPts val="0"/>
              </a:spcBef>
              <a:buNone/>
            </a:pPr>
            <a:r>
              <a:rPr lang="en-IN" sz="7200" dirty="0">
                <a:solidFill>
                  <a:schemeClr val="bg1"/>
                </a:solidFill>
                <a:latin typeface="Arial" panose="020B0604020202020204" pitchFamily="34" charset="0"/>
                <a:cs typeface="Arial" panose="020B0604020202020204" pitchFamily="34" charset="0"/>
              </a:rPr>
              <a:t> </a:t>
            </a:r>
            <a:r>
              <a:rPr lang="en-IN" sz="7200" dirty="0">
                <a:solidFill>
                  <a:schemeClr val="accent2"/>
                </a:solidFill>
                <a:latin typeface="Arial" panose="020B0604020202020204" pitchFamily="34" charset="0"/>
                <a:cs typeface="Arial" panose="020B0604020202020204" pitchFamily="34" charset="0"/>
              </a:rPr>
              <a:t>Skills you will learn</a:t>
            </a:r>
          </a:p>
          <a:p>
            <a:pPr lvl="0" algn="just">
              <a:lnSpc>
                <a:spcPct val="180000"/>
              </a:lnSpc>
              <a:spcBef>
                <a:spcPts val="0"/>
              </a:spcBef>
            </a:pPr>
            <a:r>
              <a:rPr lang="en-IN" sz="6800" dirty="0">
                <a:solidFill>
                  <a:schemeClr val="bg1"/>
                </a:solidFill>
                <a:latin typeface="Arial" panose="020B0604020202020204" pitchFamily="34" charset="0"/>
                <a:cs typeface="Arial" panose="020B0604020202020204" pitchFamily="34" charset="0"/>
              </a:rPr>
              <a:t>Design and build your own intelligent agents and apply them to create practical machine learning models, logic constraint satisfaction problems, knowledge-base systems, probabilistic models.</a:t>
            </a:r>
          </a:p>
          <a:p>
            <a:pPr lvl="0" algn="just">
              <a:lnSpc>
                <a:spcPct val="180000"/>
              </a:lnSpc>
              <a:spcBef>
                <a:spcPts val="0"/>
              </a:spcBef>
            </a:pPr>
            <a:r>
              <a:rPr lang="en-IN" sz="6800" dirty="0">
                <a:solidFill>
                  <a:schemeClr val="bg1"/>
                </a:solidFill>
                <a:latin typeface="Arial" panose="020B0604020202020204" pitchFamily="34" charset="0"/>
                <a:cs typeface="Arial" panose="020B0604020202020204" pitchFamily="34" charset="0"/>
              </a:rPr>
              <a:t>Understand and master the concepts and principles of machine learning, including its mathematical and heuristic aspects.</a:t>
            </a:r>
          </a:p>
          <a:p>
            <a:pPr lvl="0" algn="just">
              <a:lnSpc>
                <a:spcPct val="180000"/>
              </a:lnSpc>
              <a:spcBef>
                <a:spcPts val="0"/>
              </a:spcBef>
            </a:pPr>
            <a:r>
              <a:rPr lang="en-IN" sz="6800" dirty="0">
                <a:solidFill>
                  <a:schemeClr val="bg1"/>
                </a:solidFill>
                <a:latin typeface="Arial" panose="020B0604020202020204" pitchFamily="34" charset="0"/>
                <a:cs typeface="Arial" panose="020B0604020202020204" pitchFamily="34" charset="0"/>
              </a:rPr>
              <a:t>Implement deep learning algorithms in </a:t>
            </a:r>
            <a:r>
              <a:rPr lang="en-IN" sz="6800" dirty="0" err="1">
                <a:solidFill>
                  <a:schemeClr val="bg1"/>
                </a:solidFill>
                <a:latin typeface="Arial" panose="020B0604020202020204" pitchFamily="34" charset="0"/>
                <a:cs typeface="Arial" panose="020B0604020202020204" pitchFamily="34" charset="0"/>
              </a:rPr>
              <a:t>keras</a:t>
            </a:r>
            <a:r>
              <a:rPr lang="en-IN" sz="6800" dirty="0">
                <a:solidFill>
                  <a:schemeClr val="bg1"/>
                </a:solidFill>
                <a:latin typeface="Arial" panose="020B0604020202020204" pitchFamily="34" charset="0"/>
                <a:cs typeface="Arial" panose="020B0604020202020204" pitchFamily="34" charset="0"/>
              </a:rPr>
              <a:t> backend with TensorFlow.</a:t>
            </a:r>
          </a:p>
          <a:p>
            <a:pPr lvl="0" algn="just">
              <a:lnSpc>
                <a:spcPct val="180000"/>
              </a:lnSpc>
              <a:spcBef>
                <a:spcPts val="0"/>
              </a:spcBef>
            </a:pPr>
            <a:r>
              <a:rPr lang="en-IN" sz="6800" dirty="0">
                <a:solidFill>
                  <a:schemeClr val="bg1"/>
                </a:solidFill>
                <a:latin typeface="Arial" panose="020B0604020202020204" pitchFamily="34" charset="0"/>
                <a:cs typeface="Arial" panose="020B0604020202020204" pitchFamily="34" charset="0"/>
              </a:rPr>
              <a:t>Understand neural networks, empowering you to analyse and utilize data in a better way.</a:t>
            </a:r>
          </a:p>
          <a:p>
            <a:pPr lvl="0" algn="just">
              <a:lnSpc>
                <a:spcPct val="180000"/>
              </a:lnSpc>
              <a:spcBef>
                <a:spcPts val="0"/>
              </a:spcBef>
            </a:pPr>
            <a:r>
              <a:rPr lang="en-IN" sz="6800" dirty="0">
                <a:solidFill>
                  <a:schemeClr val="bg1"/>
                </a:solidFill>
                <a:latin typeface="Arial" panose="020B0604020202020204" pitchFamily="34" charset="0"/>
                <a:cs typeface="Arial" panose="020B0604020202020204" pitchFamily="34" charset="0"/>
              </a:rPr>
              <a:t>Master advanced topics such as convolutional neural networks, recurrent neural networks, training deep networks and high-level interfaces</a:t>
            </a:r>
          </a:p>
          <a:p>
            <a:pPr lvl="0" algn="just">
              <a:lnSpc>
                <a:spcPct val="180000"/>
              </a:lnSpc>
              <a:spcBef>
                <a:spcPts val="0"/>
              </a:spcBef>
            </a:pPr>
            <a:r>
              <a:rPr lang="en-IN" sz="6800" dirty="0">
                <a:solidFill>
                  <a:schemeClr val="bg1"/>
                </a:solidFill>
                <a:latin typeface="Arial" panose="020B0604020202020204" pitchFamily="34" charset="0"/>
                <a:cs typeface="Arial" panose="020B0604020202020204" pitchFamily="34" charset="0"/>
              </a:rPr>
              <a:t>Learn about major applications of Artificial Intelligence across various use cases in various fields like customer service, financial services, healthcare etc.,</a:t>
            </a:r>
          </a:p>
          <a:p>
            <a:pPr lvl="0" algn="just">
              <a:lnSpc>
                <a:spcPct val="180000"/>
              </a:lnSpc>
              <a:spcBef>
                <a:spcPts val="0"/>
              </a:spcBef>
            </a:pPr>
            <a:r>
              <a:rPr lang="en-IN" sz="6800" dirty="0">
                <a:solidFill>
                  <a:schemeClr val="bg1"/>
                </a:solidFill>
                <a:latin typeface="Arial" panose="020B0604020202020204" pitchFamily="34" charset="0"/>
                <a:cs typeface="Arial" panose="020B0604020202020204" pitchFamily="34" charset="0"/>
              </a:rPr>
              <a:t>Ability to apply Artificial Intelligence techniques for problem-solving and explain the limitations of current A I techniques</a:t>
            </a:r>
            <a:endParaRPr lang="en-US" sz="68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defTabSz="685800"/>
            <a:endParaRPr sz="1350" dirty="0">
              <a:solidFill>
                <a:srgbClr val="00B0F0"/>
              </a:solidFill>
              <a:latin typeface="Calibri"/>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3647335" cy="369332"/>
          </a:xfrm>
          <a:prstGeom prst="rect">
            <a:avLst/>
          </a:prstGeom>
          <a:noFill/>
        </p:spPr>
        <p:txBody>
          <a:bodyPr wrap="square" rtlCol="0">
            <a:spAutoFit/>
          </a:bodyPr>
          <a:lstStyle/>
          <a:p>
            <a:r>
              <a:rPr lang="en-US" dirty="0">
                <a:solidFill>
                  <a:schemeClr val="accent2"/>
                </a:solidFill>
              </a:rPr>
              <a:t>AI Expert Course Tour</a:t>
            </a:r>
            <a:endParaRPr lang="en-IN" dirty="0">
              <a:solidFill>
                <a:schemeClr val="accent2"/>
              </a:solidFill>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Tree>
    <p:extLst>
      <p:ext uri="{BB962C8B-B14F-4D97-AF65-F5344CB8AC3E}">
        <p14:creationId xmlns:p14="http://schemas.microsoft.com/office/powerpoint/2010/main" val="1814681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AI Umbrella</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defTabSz="685800"/>
            <a:endParaRPr sz="1350" dirty="0">
              <a:solidFill>
                <a:srgbClr val="00B0F0"/>
              </a:solidFill>
              <a:latin typeface="Calibri"/>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3647335" cy="369332"/>
          </a:xfrm>
          <a:prstGeom prst="rect">
            <a:avLst/>
          </a:prstGeom>
          <a:noFill/>
        </p:spPr>
        <p:txBody>
          <a:bodyPr wrap="square" rtlCol="0">
            <a:spAutoFit/>
          </a:bodyPr>
          <a:lstStyle/>
          <a:p>
            <a:r>
              <a:rPr lang="en-US" dirty="0">
                <a:solidFill>
                  <a:schemeClr val="accent2"/>
                </a:solidFill>
              </a:rPr>
              <a:t>AI Expert Course Tour</a:t>
            </a:r>
            <a:endParaRPr lang="en-IN" dirty="0">
              <a:solidFill>
                <a:schemeClr val="accent2"/>
              </a:solidFill>
            </a:endParaRPr>
          </a:p>
        </p:txBody>
      </p:sp>
      <p:pic>
        <p:nvPicPr>
          <p:cNvPr id="23" name="Picture 22">
            <a:extLst>
              <a:ext uri="{FF2B5EF4-FFF2-40B4-BE49-F238E27FC236}">
                <a16:creationId xmlns:a16="http://schemas.microsoft.com/office/drawing/2014/main" id="{B793CB05-FDE3-428B-9B0A-E788CF17500C}"/>
              </a:ext>
            </a:extLst>
          </p:cNvPr>
          <p:cNvPicPr>
            <a:picLocks noChangeAspect="1"/>
          </p:cNvPicPr>
          <p:nvPr/>
        </p:nvPicPr>
        <p:blipFill>
          <a:blip r:embed="rId2"/>
          <a:stretch>
            <a:fillRect/>
          </a:stretch>
        </p:blipFill>
        <p:spPr>
          <a:xfrm>
            <a:off x="2393226" y="1280665"/>
            <a:ext cx="6591300" cy="4886325"/>
          </a:xfrm>
          <a:prstGeom prst="rect">
            <a:avLst/>
          </a:prstGeom>
        </p:spPr>
      </p:pic>
      <p:sp>
        <p:nvSpPr>
          <p:cNvPr id="25" name="TextBox 24">
            <a:extLst>
              <a:ext uri="{FF2B5EF4-FFF2-40B4-BE49-F238E27FC236}">
                <a16:creationId xmlns:a16="http://schemas.microsoft.com/office/drawing/2014/main" id="{9E4A2BD6-7674-462C-A269-963195E5B7F2}"/>
              </a:ext>
            </a:extLst>
          </p:cNvPr>
          <p:cNvSpPr txBox="1"/>
          <p:nvPr/>
        </p:nvSpPr>
        <p:spPr>
          <a:xfrm>
            <a:off x="2366592" y="6170394"/>
            <a:ext cx="6591300" cy="646331"/>
          </a:xfrm>
          <a:prstGeom prst="rect">
            <a:avLst/>
          </a:prstGeom>
          <a:noFill/>
        </p:spPr>
        <p:txBody>
          <a:bodyPr wrap="square">
            <a:spAutoFit/>
          </a:bodyPr>
          <a:lstStyle/>
          <a:p>
            <a:pPr marL="25400" marR="10160" indent="-2540" algn="ctr">
              <a:spcBef>
                <a:spcPts val="200"/>
              </a:spcBef>
            </a:pPr>
            <a:r>
              <a:rPr lang="en-US" sz="1800" spc="-10" dirty="0">
                <a:solidFill>
                  <a:schemeClr val="bg1"/>
                </a:solidFill>
                <a:latin typeface="Segoe UI"/>
                <a:cs typeface="Segoe UI"/>
              </a:rPr>
              <a:t>Deep Learning uses  neural networks </a:t>
            </a:r>
            <a:r>
              <a:rPr lang="en-US" sz="1800" spc="-20" dirty="0">
                <a:solidFill>
                  <a:schemeClr val="bg1"/>
                </a:solidFill>
                <a:latin typeface="Segoe UI"/>
                <a:cs typeface="Segoe UI"/>
              </a:rPr>
              <a:t>to  simulate </a:t>
            </a:r>
            <a:r>
              <a:rPr lang="en-US" sz="1800" spc="-10" dirty="0">
                <a:solidFill>
                  <a:schemeClr val="bg1"/>
                </a:solidFill>
                <a:latin typeface="Segoe UI"/>
                <a:cs typeface="Segoe UI"/>
              </a:rPr>
              <a:t>human</a:t>
            </a:r>
            <a:r>
              <a:rPr lang="en-US" sz="1800" spc="-130" dirty="0">
                <a:solidFill>
                  <a:schemeClr val="bg1"/>
                </a:solidFill>
                <a:latin typeface="Segoe UI"/>
                <a:cs typeface="Segoe UI"/>
              </a:rPr>
              <a:t> </a:t>
            </a:r>
            <a:r>
              <a:rPr lang="en-US" sz="1800" spc="-20" dirty="0">
                <a:solidFill>
                  <a:schemeClr val="bg1"/>
                </a:solidFill>
                <a:latin typeface="Segoe UI"/>
                <a:cs typeface="Segoe UI"/>
              </a:rPr>
              <a:t>like  </a:t>
            </a:r>
            <a:r>
              <a:rPr lang="en-US" sz="1800" spc="-10" dirty="0">
                <a:solidFill>
                  <a:schemeClr val="bg1"/>
                </a:solidFill>
                <a:latin typeface="Segoe UI"/>
                <a:cs typeface="Segoe UI"/>
              </a:rPr>
              <a:t>decision</a:t>
            </a:r>
            <a:r>
              <a:rPr lang="en-US" sz="1800" spc="-40" dirty="0">
                <a:solidFill>
                  <a:schemeClr val="bg1"/>
                </a:solidFill>
                <a:latin typeface="Segoe UI"/>
                <a:cs typeface="Segoe UI"/>
              </a:rPr>
              <a:t> </a:t>
            </a:r>
            <a:r>
              <a:rPr lang="en-US" sz="1800" spc="-10" dirty="0">
                <a:solidFill>
                  <a:schemeClr val="bg1"/>
                </a:solidFill>
                <a:latin typeface="Segoe UI"/>
                <a:cs typeface="Segoe UI"/>
              </a:rPr>
              <a:t>making</a:t>
            </a:r>
            <a:endParaRPr lang="en-US" sz="1800" dirty="0">
              <a:solidFill>
                <a:schemeClr val="bg1"/>
              </a:solidFill>
              <a:latin typeface="Segoe UI"/>
              <a:cs typeface="Segoe UI"/>
            </a:endParaRPr>
          </a:p>
        </p:txBody>
      </p:sp>
      <p:pic>
        <p:nvPicPr>
          <p:cNvPr id="27" name="Picture 26">
            <a:extLst>
              <a:ext uri="{FF2B5EF4-FFF2-40B4-BE49-F238E27FC236}">
                <a16:creationId xmlns:a16="http://schemas.microsoft.com/office/drawing/2014/main" id="{209FB4D5-7E20-4387-BE15-84770835C52E}"/>
              </a:ext>
            </a:extLst>
          </p:cNvPr>
          <p:cNvPicPr>
            <a:picLocks noChangeAspect="1"/>
          </p:cNvPicPr>
          <p:nvPr/>
        </p:nvPicPr>
        <p:blipFill>
          <a:blip r:embed="rId3"/>
          <a:stretch>
            <a:fillRect/>
          </a:stretch>
        </p:blipFill>
        <p:spPr>
          <a:xfrm>
            <a:off x="11381172" y="0"/>
            <a:ext cx="810827" cy="952722"/>
          </a:xfrm>
          <a:prstGeom prst="rect">
            <a:avLst/>
          </a:prstGeom>
        </p:spPr>
      </p:pic>
    </p:spTree>
    <p:extLst>
      <p:ext uri="{BB962C8B-B14F-4D97-AF65-F5344CB8AC3E}">
        <p14:creationId xmlns:p14="http://schemas.microsoft.com/office/powerpoint/2010/main" val="3591168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ADA17B3-84CA-4533-AD24-2C05ECA29836}"/>
              </a:ext>
            </a:extLst>
          </p:cNvPr>
          <p:cNvSpPr/>
          <p:nvPr/>
        </p:nvSpPr>
        <p:spPr>
          <a:xfrm>
            <a:off x="772355" y="1146175"/>
            <a:ext cx="10713527" cy="5243159"/>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Course Coverage</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1BAFA4C9-F19B-44A5-88C4-717A057BDD5B}"/>
              </a:ext>
            </a:extLst>
          </p:cNvPr>
          <p:cNvSpPr txBox="1"/>
          <p:nvPr/>
        </p:nvSpPr>
        <p:spPr>
          <a:xfrm>
            <a:off x="542925" y="41275"/>
            <a:ext cx="4304283" cy="369332"/>
          </a:xfrm>
          <a:prstGeom prst="rect">
            <a:avLst/>
          </a:prstGeom>
          <a:noFill/>
        </p:spPr>
        <p:txBody>
          <a:bodyPr wrap="square" rtlCol="0">
            <a:spAutoFit/>
          </a:bodyPr>
          <a:lstStyle/>
          <a:p>
            <a:r>
              <a:rPr lang="en-US" dirty="0">
                <a:solidFill>
                  <a:schemeClr val="accent2"/>
                </a:solidFill>
              </a:rPr>
              <a:t>AI Expert Course Tour</a:t>
            </a:r>
            <a:endParaRPr lang="en-IN" dirty="0">
              <a:solidFill>
                <a:schemeClr val="accent2"/>
              </a:solidFill>
            </a:endParaRPr>
          </a:p>
        </p:txBody>
      </p:sp>
      <p:sp>
        <p:nvSpPr>
          <p:cNvPr id="16" name="TextBox 15">
            <a:extLst>
              <a:ext uri="{FF2B5EF4-FFF2-40B4-BE49-F238E27FC236}">
                <a16:creationId xmlns:a16="http://schemas.microsoft.com/office/drawing/2014/main" id="{7A4F6097-9933-40EF-B769-DF209346DDAE}"/>
              </a:ext>
            </a:extLst>
          </p:cNvPr>
          <p:cNvSpPr txBox="1"/>
          <p:nvPr/>
        </p:nvSpPr>
        <p:spPr>
          <a:xfrm>
            <a:off x="1662298" y="1274075"/>
            <a:ext cx="1320600" cy="456535"/>
          </a:xfrm>
          <a:prstGeom prst="rect">
            <a:avLst/>
          </a:prstGeom>
          <a:noFill/>
        </p:spPr>
        <p:txBody>
          <a:bodyPr wrap="square">
            <a:spAutoFit/>
          </a:bodyPr>
          <a:lstStyle/>
          <a:p>
            <a:pPr marL="25400" marR="0" lvl="0" indent="0" algn="l" defTabSz="914400" rtl="0" eaLnBrk="1" fontAlgn="auto" latinLnBrk="0" hangingPunct="1">
              <a:lnSpc>
                <a:spcPct val="150000"/>
              </a:lnSpc>
              <a:spcBef>
                <a:spcPts val="0"/>
              </a:spcBef>
              <a:spcAft>
                <a:spcPts val="0"/>
              </a:spcAft>
              <a:buClrTx/>
              <a:buSzTx/>
              <a:buFontTx/>
              <a:buNone/>
              <a:tabLst/>
              <a:defRPr/>
            </a:pPr>
            <a:r>
              <a:rPr kumimoji="0" lang="en-IN" sz="1800" b="1" i="0" u="none" strike="noStrike" kern="1200" cap="none" spc="-10" normalizeH="0" baseline="0" noProof="0" dirty="0">
                <a:ln>
                  <a:noFill/>
                </a:ln>
                <a:solidFill>
                  <a:srgbClr val="ED7D31"/>
                </a:solidFill>
                <a:effectLst/>
                <a:uLnTx/>
                <a:uFillTx/>
                <a:latin typeface="Arial" panose="020B0604020202020204" pitchFamily="34" charset="0"/>
                <a:ea typeface="+mn-ea"/>
                <a:cs typeface="Arial" panose="020B0604020202020204" pitchFamily="34" charset="0"/>
              </a:rPr>
              <a:t>Python </a:t>
            </a:r>
            <a:endParaRPr kumimoji="0" lang="en-IN" sz="1800" b="1" i="0" u="none" strike="noStrike" kern="1200" cap="none" spc="-1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8" name="TextBox 17">
            <a:extLst>
              <a:ext uri="{FF2B5EF4-FFF2-40B4-BE49-F238E27FC236}">
                <a16:creationId xmlns:a16="http://schemas.microsoft.com/office/drawing/2014/main" id="{258361CD-02E6-4416-AB1F-2382EF9A048D}"/>
              </a:ext>
            </a:extLst>
          </p:cNvPr>
          <p:cNvSpPr txBox="1"/>
          <p:nvPr/>
        </p:nvSpPr>
        <p:spPr>
          <a:xfrm>
            <a:off x="8996338" y="1253345"/>
            <a:ext cx="2153713" cy="456535"/>
          </a:xfrm>
          <a:prstGeom prst="rect">
            <a:avLst/>
          </a:prstGeom>
          <a:noFill/>
        </p:spPr>
        <p:txBody>
          <a:bodyPr wrap="square">
            <a:spAutoFit/>
          </a:bodyPr>
          <a:lstStyle/>
          <a:p>
            <a:pPr marL="25400" marR="0" lvl="0" indent="0" algn="l" defTabSz="914400" rtl="0" eaLnBrk="1" fontAlgn="auto" latinLnBrk="0" hangingPunct="1">
              <a:lnSpc>
                <a:spcPct val="150000"/>
              </a:lnSpc>
              <a:spcBef>
                <a:spcPts val="0"/>
              </a:spcBef>
              <a:spcAft>
                <a:spcPts val="0"/>
              </a:spcAft>
              <a:buClrTx/>
              <a:buSzTx/>
              <a:buFontTx/>
              <a:buNone/>
              <a:tabLst/>
              <a:defRPr/>
            </a:pPr>
            <a:r>
              <a:rPr kumimoji="0" lang="en-IN" sz="1800" b="1" i="0" u="none" strike="noStrike" kern="1200" cap="none" spc="-10" normalizeH="0" baseline="0" noProof="0" dirty="0">
                <a:ln>
                  <a:noFill/>
                </a:ln>
                <a:solidFill>
                  <a:srgbClr val="ED7D31"/>
                </a:solidFill>
                <a:effectLst/>
                <a:uLnTx/>
                <a:uFillTx/>
                <a:latin typeface="Arial" panose="020B0604020202020204" pitchFamily="34" charset="0"/>
                <a:ea typeface="+mn-ea"/>
                <a:cs typeface="Arial" panose="020B0604020202020204" pitchFamily="34" charset="0"/>
              </a:rPr>
              <a:t>Machine Learning</a:t>
            </a:r>
            <a:endParaRPr kumimoji="0" lang="en-IN" sz="1800" b="1" i="0" u="none" strike="noStrike" kern="1200" cap="none" spc="-1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 name="TextBox 1">
            <a:extLst>
              <a:ext uri="{FF2B5EF4-FFF2-40B4-BE49-F238E27FC236}">
                <a16:creationId xmlns:a16="http://schemas.microsoft.com/office/drawing/2014/main" id="{16365889-EE24-4E6F-AB35-D504A57994F5}"/>
              </a:ext>
            </a:extLst>
          </p:cNvPr>
          <p:cNvSpPr txBox="1"/>
          <p:nvPr/>
        </p:nvSpPr>
        <p:spPr>
          <a:xfrm>
            <a:off x="1570185" y="3768642"/>
            <a:ext cx="1498153" cy="456535"/>
          </a:xfrm>
          <a:prstGeom prst="rect">
            <a:avLst/>
          </a:prstGeom>
          <a:noFill/>
        </p:spPr>
        <p:txBody>
          <a:bodyPr wrap="square">
            <a:spAutoFit/>
          </a:bodyPr>
          <a:lstStyle/>
          <a:p>
            <a:pPr marL="25400" marR="0" lvl="0" indent="0" algn="l" defTabSz="914400" rtl="0" eaLnBrk="1" fontAlgn="auto" latinLnBrk="0" hangingPunct="1">
              <a:lnSpc>
                <a:spcPct val="150000"/>
              </a:lnSpc>
              <a:spcBef>
                <a:spcPts val="0"/>
              </a:spcBef>
              <a:spcAft>
                <a:spcPts val="0"/>
              </a:spcAft>
              <a:buClrTx/>
              <a:buSzTx/>
              <a:buFontTx/>
              <a:buNone/>
              <a:tabLst/>
              <a:defRPr/>
            </a:pPr>
            <a:r>
              <a:rPr kumimoji="0" lang="en-IN" sz="1800" b="1" i="0" u="none" strike="noStrike" kern="1200" cap="none" spc="-10" normalizeH="0" baseline="0" noProof="0" dirty="0">
                <a:ln>
                  <a:noFill/>
                </a:ln>
                <a:solidFill>
                  <a:srgbClr val="ED7D31"/>
                </a:solidFill>
                <a:effectLst/>
                <a:uLnTx/>
                <a:uFillTx/>
                <a:latin typeface="Arial" panose="020B0604020202020204" pitchFamily="34" charset="0"/>
                <a:ea typeface="+mn-ea"/>
                <a:cs typeface="Arial" panose="020B0604020202020204" pitchFamily="34" charset="0"/>
              </a:rPr>
              <a:t>Statistics</a:t>
            </a:r>
            <a:endParaRPr kumimoji="0" lang="en-IN" sz="1800" b="1" i="0" u="none" strike="noStrike" kern="1200" cap="none" spc="-1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40" name="Picture 39">
            <a:extLst>
              <a:ext uri="{FF2B5EF4-FFF2-40B4-BE49-F238E27FC236}">
                <a16:creationId xmlns:a16="http://schemas.microsoft.com/office/drawing/2014/main" id="{44077902-0037-4C61-AAA8-8EDDF04A22F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19208" y="1971912"/>
            <a:ext cx="1427131" cy="1457087"/>
          </a:xfrm>
          <a:prstGeom prst="rect">
            <a:avLst/>
          </a:prstGeom>
          <a:noFill/>
          <a:ln>
            <a:noFill/>
          </a:ln>
        </p:spPr>
      </p:pic>
      <p:pic>
        <p:nvPicPr>
          <p:cNvPr id="11" name="Picture 10">
            <a:extLst>
              <a:ext uri="{FF2B5EF4-FFF2-40B4-BE49-F238E27FC236}">
                <a16:creationId xmlns:a16="http://schemas.microsoft.com/office/drawing/2014/main" id="{B6A8429A-FF70-4A7A-A3C6-0A0E70BF584F}"/>
              </a:ext>
            </a:extLst>
          </p:cNvPr>
          <p:cNvPicPr>
            <a:picLocks noChangeAspect="1"/>
          </p:cNvPicPr>
          <p:nvPr/>
        </p:nvPicPr>
        <p:blipFill>
          <a:blip r:embed="rId4"/>
          <a:stretch>
            <a:fillRect/>
          </a:stretch>
        </p:blipFill>
        <p:spPr>
          <a:xfrm>
            <a:off x="1345661" y="1939329"/>
            <a:ext cx="1658354" cy="1585937"/>
          </a:xfrm>
          <a:prstGeom prst="rect">
            <a:avLst/>
          </a:prstGeom>
        </p:spPr>
      </p:pic>
      <p:pic>
        <p:nvPicPr>
          <p:cNvPr id="8" name="Picture 7">
            <a:extLst>
              <a:ext uri="{FF2B5EF4-FFF2-40B4-BE49-F238E27FC236}">
                <a16:creationId xmlns:a16="http://schemas.microsoft.com/office/drawing/2014/main" id="{2ECF9547-CCE0-46FB-84B9-500D4A4A6129}"/>
              </a:ext>
            </a:extLst>
          </p:cNvPr>
          <p:cNvPicPr>
            <a:picLocks noChangeAspect="1"/>
          </p:cNvPicPr>
          <p:nvPr/>
        </p:nvPicPr>
        <p:blipFill>
          <a:blip r:embed="rId5"/>
          <a:stretch>
            <a:fillRect/>
          </a:stretch>
        </p:blipFill>
        <p:spPr>
          <a:xfrm>
            <a:off x="1447312" y="4325336"/>
            <a:ext cx="1654287" cy="1661095"/>
          </a:xfrm>
          <a:prstGeom prst="rect">
            <a:avLst/>
          </a:prstGeom>
        </p:spPr>
      </p:pic>
      <p:pic>
        <p:nvPicPr>
          <p:cNvPr id="5" name="Picture 4">
            <a:extLst>
              <a:ext uri="{FF2B5EF4-FFF2-40B4-BE49-F238E27FC236}">
                <a16:creationId xmlns:a16="http://schemas.microsoft.com/office/drawing/2014/main" id="{AE4413A1-F9E3-4A36-94DA-858D04F939D2}"/>
              </a:ext>
            </a:extLst>
          </p:cNvPr>
          <p:cNvPicPr>
            <a:picLocks noChangeAspect="1"/>
          </p:cNvPicPr>
          <p:nvPr/>
        </p:nvPicPr>
        <p:blipFill>
          <a:blip r:embed="rId6"/>
          <a:stretch>
            <a:fillRect/>
          </a:stretch>
        </p:blipFill>
        <p:spPr>
          <a:xfrm>
            <a:off x="9343325" y="4418477"/>
            <a:ext cx="1578893" cy="1293348"/>
          </a:xfrm>
          <a:prstGeom prst="rect">
            <a:avLst/>
          </a:prstGeom>
        </p:spPr>
      </p:pic>
      <p:sp>
        <p:nvSpPr>
          <p:cNvPr id="9" name="TextBox 8">
            <a:extLst>
              <a:ext uri="{FF2B5EF4-FFF2-40B4-BE49-F238E27FC236}">
                <a16:creationId xmlns:a16="http://schemas.microsoft.com/office/drawing/2014/main" id="{295CB084-BE07-403A-9081-4E1D278B2B9A}"/>
              </a:ext>
            </a:extLst>
          </p:cNvPr>
          <p:cNvSpPr txBox="1"/>
          <p:nvPr/>
        </p:nvSpPr>
        <p:spPr>
          <a:xfrm>
            <a:off x="9055916" y="3691031"/>
            <a:ext cx="2153713" cy="456535"/>
          </a:xfrm>
          <a:prstGeom prst="rect">
            <a:avLst/>
          </a:prstGeom>
          <a:noFill/>
        </p:spPr>
        <p:txBody>
          <a:bodyPr wrap="square">
            <a:spAutoFit/>
          </a:bodyPr>
          <a:lstStyle/>
          <a:p>
            <a:pPr marL="25400" marR="0" lvl="0" indent="0" algn="l" defTabSz="914400" rtl="0" eaLnBrk="1" fontAlgn="auto" latinLnBrk="0" hangingPunct="1">
              <a:lnSpc>
                <a:spcPct val="150000"/>
              </a:lnSpc>
              <a:spcBef>
                <a:spcPts val="0"/>
              </a:spcBef>
              <a:spcAft>
                <a:spcPts val="0"/>
              </a:spcAft>
              <a:buClrTx/>
              <a:buSzTx/>
              <a:buFontTx/>
              <a:buNone/>
              <a:tabLst/>
              <a:defRPr/>
            </a:pPr>
            <a:r>
              <a:rPr kumimoji="0" lang="en-IN" sz="1800" b="1" i="0" u="none" strike="noStrike" kern="1200" cap="none" spc="-10" normalizeH="0" baseline="0" noProof="0" dirty="0">
                <a:ln>
                  <a:noFill/>
                </a:ln>
                <a:solidFill>
                  <a:srgbClr val="ED7D31"/>
                </a:solidFill>
                <a:effectLst/>
                <a:uLnTx/>
                <a:uFillTx/>
                <a:latin typeface="Arial" panose="020B0604020202020204" pitchFamily="34" charset="0"/>
                <a:ea typeface="+mn-ea"/>
                <a:cs typeface="Arial" panose="020B0604020202020204" pitchFamily="34" charset="0"/>
              </a:rPr>
              <a:t>Deep Learning</a:t>
            </a:r>
            <a:endParaRPr kumimoji="0" lang="en-IN" sz="1800" b="1" i="0" u="none" strike="noStrike" kern="1200" cap="none" spc="-1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0" name="Picture 9">
            <a:extLst>
              <a:ext uri="{FF2B5EF4-FFF2-40B4-BE49-F238E27FC236}">
                <a16:creationId xmlns:a16="http://schemas.microsoft.com/office/drawing/2014/main" id="{6EE5784F-60E5-4EE3-99E9-26982014894C}"/>
              </a:ext>
            </a:extLst>
          </p:cNvPr>
          <p:cNvPicPr>
            <a:picLocks noChangeAspect="1"/>
          </p:cNvPicPr>
          <p:nvPr/>
        </p:nvPicPr>
        <p:blipFill>
          <a:blip r:embed="rId7"/>
          <a:stretch>
            <a:fillRect/>
          </a:stretch>
        </p:blipFill>
        <p:spPr>
          <a:xfrm>
            <a:off x="4932477" y="1442136"/>
            <a:ext cx="2707393" cy="2030545"/>
          </a:xfrm>
          <a:prstGeom prst="rect">
            <a:avLst/>
          </a:prstGeom>
        </p:spPr>
      </p:pic>
      <p:pic>
        <p:nvPicPr>
          <p:cNvPr id="1026" name="Picture 2">
            <a:extLst>
              <a:ext uri="{FF2B5EF4-FFF2-40B4-BE49-F238E27FC236}">
                <a16:creationId xmlns:a16="http://schemas.microsoft.com/office/drawing/2014/main" id="{D1EF66FE-2CE2-4F19-A61B-0EEB24F5B4E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95549" y="4325336"/>
            <a:ext cx="2381250" cy="173355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27FF027-B76D-488C-B33D-BC65BF9FE00F}"/>
              </a:ext>
            </a:extLst>
          </p:cNvPr>
          <p:cNvSpPr txBox="1"/>
          <p:nvPr/>
        </p:nvSpPr>
        <p:spPr>
          <a:xfrm>
            <a:off x="5454485" y="3768642"/>
            <a:ext cx="2381249" cy="456535"/>
          </a:xfrm>
          <a:prstGeom prst="rect">
            <a:avLst/>
          </a:prstGeom>
          <a:noFill/>
        </p:spPr>
        <p:txBody>
          <a:bodyPr wrap="square">
            <a:spAutoFit/>
          </a:bodyPr>
          <a:lstStyle/>
          <a:p>
            <a:pPr marL="25400" marR="0" lvl="0" indent="0" algn="l" defTabSz="914400" rtl="0" eaLnBrk="1" fontAlgn="auto" latinLnBrk="0" hangingPunct="1">
              <a:lnSpc>
                <a:spcPct val="150000"/>
              </a:lnSpc>
              <a:spcBef>
                <a:spcPts val="0"/>
              </a:spcBef>
              <a:spcAft>
                <a:spcPts val="0"/>
              </a:spcAft>
              <a:buClrTx/>
              <a:buSzTx/>
              <a:buFontTx/>
              <a:buNone/>
              <a:tabLst/>
              <a:defRPr/>
            </a:pPr>
            <a:r>
              <a:rPr kumimoji="0" lang="en-IN" sz="1800" b="1" i="0" u="none" strike="noStrike" kern="1200" cap="none" spc="-10" normalizeH="0" baseline="0" noProof="0" dirty="0">
                <a:ln>
                  <a:noFill/>
                </a:ln>
                <a:solidFill>
                  <a:srgbClr val="ED7D31"/>
                </a:solidFill>
                <a:effectLst/>
                <a:uLnTx/>
                <a:uFillTx/>
                <a:latin typeface="Arial" panose="020B0604020202020204" pitchFamily="34" charset="0"/>
                <a:ea typeface="+mn-ea"/>
                <a:cs typeface="Arial" panose="020B0604020202020204" pitchFamily="34" charset="0"/>
              </a:rPr>
              <a:t>Linear Algebra</a:t>
            </a:r>
            <a:endParaRPr kumimoji="0" lang="en-IN" sz="1800" b="1" i="0" u="none" strike="noStrike" kern="1200" cap="none" spc="-1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04937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Course 1 – Python Programming Topics</a:t>
            </a:r>
            <a:endParaRPr lang="en-IN" sz="3200"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90CAAAA4-2894-4E89-87E3-9DBCE61096A5}"/>
              </a:ext>
            </a:extLst>
          </p:cNvPr>
          <p:cNvSpPr>
            <a:spLocks noGrp="1"/>
          </p:cNvSpPr>
          <p:nvPr>
            <p:ph idx="1"/>
          </p:nvPr>
        </p:nvSpPr>
        <p:spPr>
          <a:xfrm>
            <a:off x="542926" y="1093401"/>
            <a:ext cx="4610965" cy="5335802"/>
          </a:xfrm>
        </p:spPr>
        <p:txBody>
          <a:bodyPr>
            <a:noAutofit/>
          </a:bodyPr>
          <a:lstStyle/>
          <a:p>
            <a:pPr marL="0" indent="0" algn="just">
              <a:lnSpc>
                <a:spcPct val="160000"/>
              </a:lnSpc>
              <a:spcBef>
                <a:spcPts val="0"/>
              </a:spcBef>
              <a:buNone/>
            </a:pPr>
            <a:r>
              <a:rPr lang="en-US" sz="2000" dirty="0">
                <a:solidFill>
                  <a:schemeClr val="bg1"/>
                </a:solidFill>
                <a:latin typeface="Arial" panose="020B0604020202020204" pitchFamily="34" charset="0"/>
                <a:cs typeface="Arial" panose="020B0604020202020204" pitchFamily="34" charset="0"/>
              </a:rPr>
              <a:t>1. Python 101</a:t>
            </a:r>
          </a:p>
          <a:p>
            <a:pPr marL="0" indent="0" algn="just">
              <a:lnSpc>
                <a:spcPct val="160000"/>
              </a:lnSpc>
              <a:spcBef>
                <a:spcPts val="0"/>
              </a:spcBef>
              <a:buNone/>
            </a:pPr>
            <a:r>
              <a:rPr lang="en-US" sz="2000" dirty="0">
                <a:solidFill>
                  <a:schemeClr val="bg1"/>
                </a:solidFill>
                <a:latin typeface="Arial" panose="020B0604020202020204" pitchFamily="34" charset="0"/>
                <a:cs typeface="Arial" panose="020B0604020202020204" pitchFamily="34" charset="0"/>
              </a:rPr>
              <a:t>2. Python Basics</a:t>
            </a:r>
          </a:p>
          <a:p>
            <a:pPr marL="0" indent="0" algn="just">
              <a:lnSpc>
                <a:spcPct val="160000"/>
              </a:lnSpc>
              <a:spcBef>
                <a:spcPts val="0"/>
              </a:spcBef>
              <a:buNone/>
            </a:pPr>
            <a:r>
              <a:rPr lang="en-US" sz="2000" dirty="0">
                <a:solidFill>
                  <a:schemeClr val="bg1"/>
                </a:solidFill>
                <a:latin typeface="Arial" panose="020B0604020202020204" pitchFamily="34" charset="0"/>
                <a:cs typeface="Arial" panose="020B0604020202020204" pitchFamily="34" charset="0"/>
              </a:rPr>
              <a:t>3. Flow Control</a:t>
            </a:r>
          </a:p>
          <a:p>
            <a:pPr marL="0" indent="0" algn="just">
              <a:lnSpc>
                <a:spcPct val="160000"/>
              </a:lnSpc>
              <a:spcBef>
                <a:spcPts val="0"/>
              </a:spcBef>
              <a:buNone/>
            </a:pPr>
            <a:r>
              <a:rPr lang="en-US" sz="2000" dirty="0">
                <a:solidFill>
                  <a:schemeClr val="bg1"/>
                </a:solidFill>
                <a:latin typeface="Arial" panose="020B0604020202020204" pitchFamily="34" charset="0"/>
                <a:cs typeface="Arial" panose="020B0604020202020204" pitchFamily="34" charset="0"/>
              </a:rPr>
              <a:t>4. String Manipulation</a:t>
            </a:r>
          </a:p>
          <a:p>
            <a:pPr marL="0" indent="0" algn="just">
              <a:lnSpc>
                <a:spcPct val="160000"/>
              </a:lnSpc>
              <a:spcBef>
                <a:spcPts val="0"/>
              </a:spcBef>
              <a:buNone/>
            </a:pPr>
            <a:r>
              <a:rPr lang="en-US" sz="2000" dirty="0">
                <a:solidFill>
                  <a:schemeClr val="bg1"/>
                </a:solidFill>
                <a:latin typeface="Arial" panose="020B0604020202020204" pitchFamily="34" charset="0"/>
                <a:cs typeface="Arial" panose="020B0604020202020204" pitchFamily="34" charset="0"/>
              </a:rPr>
              <a:t>5. Data Structures in Python</a:t>
            </a:r>
          </a:p>
          <a:p>
            <a:pPr marL="0" indent="0" algn="just">
              <a:lnSpc>
                <a:spcPct val="160000"/>
              </a:lnSpc>
              <a:spcBef>
                <a:spcPts val="0"/>
              </a:spcBef>
              <a:buNone/>
            </a:pPr>
            <a:r>
              <a:rPr lang="en-US" sz="2000" dirty="0">
                <a:solidFill>
                  <a:schemeClr val="bg1"/>
                </a:solidFill>
                <a:latin typeface="Arial" panose="020B0604020202020204" pitchFamily="34" charset="0"/>
                <a:cs typeface="Arial" panose="020B0604020202020204" pitchFamily="34" charset="0"/>
              </a:rPr>
              <a:t>6. Functions, Modules and Packages</a:t>
            </a:r>
          </a:p>
          <a:p>
            <a:pPr marL="0" indent="0" algn="just">
              <a:lnSpc>
                <a:spcPct val="160000"/>
              </a:lnSpc>
              <a:spcBef>
                <a:spcPts val="0"/>
              </a:spcBef>
              <a:buNone/>
            </a:pPr>
            <a:r>
              <a:rPr lang="en-US" sz="2000" dirty="0">
                <a:solidFill>
                  <a:schemeClr val="bg1"/>
                </a:solidFill>
                <a:latin typeface="Arial" panose="020B0604020202020204" pitchFamily="34" charset="0"/>
                <a:cs typeface="Arial" panose="020B0604020202020204" pitchFamily="34" charset="0"/>
              </a:rPr>
              <a:t>7. File Handling</a:t>
            </a:r>
          </a:p>
          <a:p>
            <a:pPr marL="0" indent="0" algn="just">
              <a:lnSpc>
                <a:spcPct val="160000"/>
              </a:lnSpc>
              <a:spcBef>
                <a:spcPts val="0"/>
              </a:spcBef>
              <a:buNone/>
            </a:pPr>
            <a:r>
              <a:rPr lang="en-US" sz="2000" dirty="0">
                <a:solidFill>
                  <a:schemeClr val="bg1"/>
                </a:solidFill>
                <a:latin typeface="Arial" panose="020B0604020202020204" pitchFamily="34" charset="0"/>
                <a:cs typeface="Arial" panose="020B0604020202020204" pitchFamily="34" charset="0"/>
              </a:rPr>
              <a:t>8. Error and Exception Handling</a:t>
            </a:r>
          </a:p>
          <a:p>
            <a:pPr marL="0" indent="0" algn="just">
              <a:lnSpc>
                <a:spcPct val="160000"/>
              </a:lnSpc>
              <a:spcBef>
                <a:spcPts val="0"/>
              </a:spcBef>
              <a:buNone/>
            </a:pPr>
            <a:r>
              <a:rPr lang="en-US" sz="2000" dirty="0">
                <a:solidFill>
                  <a:schemeClr val="bg1"/>
                </a:solidFill>
                <a:latin typeface="Arial" panose="020B0604020202020204" pitchFamily="34" charset="0"/>
                <a:cs typeface="Arial" panose="020B0604020202020204" pitchFamily="34" charset="0"/>
              </a:rPr>
              <a:t>9. OOPS Concepts</a:t>
            </a:r>
          </a:p>
          <a:p>
            <a:pPr marL="0" indent="0">
              <a:buNone/>
            </a:pPr>
            <a:r>
              <a:rPr lang="en-IN" sz="2000" dirty="0">
                <a:solidFill>
                  <a:schemeClr val="bg1"/>
                </a:solidFill>
                <a:latin typeface="Arial" panose="020B0604020202020204" pitchFamily="34" charset="0"/>
                <a:cs typeface="Arial" panose="020B0604020202020204" pitchFamily="34" charset="0"/>
              </a:rPr>
              <a:t>10 Python Numpy</a:t>
            </a: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defTabSz="685800"/>
            <a:endParaRPr sz="1350" dirty="0">
              <a:solidFill>
                <a:srgbClr val="00B0F0"/>
              </a:solidFill>
              <a:latin typeface="Calibri"/>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3647335" cy="369332"/>
          </a:xfrm>
          <a:prstGeom prst="rect">
            <a:avLst/>
          </a:prstGeom>
          <a:noFill/>
        </p:spPr>
        <p:txBody>
          <a:bodyPr wrap="square" rtlCol="0">
            <a:spAutoFit/>
          </a:bodyPr>
          <a:lstStyle/>
          <a:p>
            <a:r>
              <a:rPr lang="en-US" dirty="0">
                <a:solidFill>
                  <a:schemeClr val="accent2"/>
                </a:solidFill>
              </a:rPr>
              <a:t>AI Expert Course Tour</a:t>
            </a:r>
            <a:endParaRPr lang="en-IN" dirty="0">
              <a:solidFill>
                <a:schemeClr val="accent2"/>
              </a:solidFill>
            </a:endParaRPr>
          </a:p>
        </p:txBody>
      </p:sp>
      <p:pic>
        <p:nvPicPr>
          <p:cNvPr id="6" name="Picture 5">
            <a:extLst>
              <a:ext uri="{FF2B5EF4-FFF2-40B4-BE49-F238E27FC236}">
                <a16:creationId xmlns:a16="http://schemas.microsoft.com/office/drawing/2014/main" id="{19C19F05-A388-45BE-B3F3-6FEF14FBFFC5}"/>
              </a:ext>
            </a:extLst>
          </p:cNvPr>
          <p:cNvPicPr>
            <a:picLocks noChangeAspect="1"/>
          </p:cNvPicPr>
          <p:nvPr/>
        </p:nvPicPr>
        <p:blipFill>
          <a:blip r:embed="rId2"/>
          <a:stretch>
            <a:fillRect/>
          </a:stretch>
        </p:blipFill>
        <p:spPr>
          <a:xfrm>
            <a:off x="11381172" y="0"/>
            <a:ext cx="810827" cy="952722"/>
          </a:xfrm>
          <a:prstGeom prst="rect">
            <a:avLst/>
          </a:prstGeom>
        </p:spPr>
      </p:pic>
      <p:sp>
        <p:nvSpPr>
          <p:cNvPr id="8" name="Content Placeholder 4">
            <a:extLst>
              <a:ext uri="{FF2B5EF4-FFF2-40B4-BE49-F238E27FC236}">
                <a16:creationId xmlns:a16="http://schemas.microsoft.com/office/drawing/2014/main" id="{BF4D39DB-7410-4A81-90FA-2069A4EF286B}"/>
              </a:ext>
            </a:extLst>
          </p:cNvPr>
          <p:cNvSpPr txBox="1">
            <a:spLocks/>
          </p:cNvSpPr>
          <p:nvPr/>
        </p:nvSpPr>
        <p:spPr>
          <a:xfrm>
            <a:off x="6129337" y="1026966"/>
            <a:ext cx="4610965" cy="53358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60000"/>
              </a:lnSpc>
              <a:spcBef>
                <a:spcPts val="0"/>
              </a:spcBef>
              <a:buFont typeface="Arial" panose="020B0604020202020204" pitchFamily="34" charset="0"/>
              <a:buNone/>
            </a:pPr>
            <a:r>
              <a:rPr lang="en-US" sz="2000" dirty="0">
                <a:solidFill>
                  <a:schemeClr val="bg1"/>
                </a:solidFill>
                <a:latin typeface="Arial" panose="020B0604020202020204" pitchFamily="34" charset="0"/>
                <a:cs typeface="Arial" panose="020B0604020202020204" pitchFamily="34" charset="0"/>
              </a:rPr>
              <a:t>11. Python Pandas</a:t>
            </a:r>
          </a:p>
          <a:p>
            <a:pPr marL="0" indent="0" algn="just">
              <a:lnSpc>
                <a:spcPct val="160000"/>
              </a:lnSpc>
              <a:spcBef>
                <a:spcPts val="0"/>
              </a:spcBef>
              <a:buFont typeface="Arial" panose="020B0604020202020204" pitchFamily="34" charset="0"/>
              <a:buNone/>
            </a:pPr>
            <a:r>
              <a:rPr lang="en-US" sz="2000" dirty="0">
                <a:solidFill>
                  <a:schemeClr val="bg1"/>
                </a:solidFill>
                <a:latin typeface="Arial" panose="020B0604020202020204" pitchFamily="34" charset="0"/>
                <a:cs typeface="Arial" panose="020B0604020202020204" pitchFamily="34" charset="0"/>
              </a:rPr>
              <a:t>12. Python Matplotlib</a:t>
            </a:r>
          </a:p>
          <a:p>
            <a:pPr marL="0" indent="0" algn="just">
              <a:lnSpc>
                <a:spcPct val="160000"/>
              </a:lnSpc>
              <a:spcBef>
                <a:spcPts val="0"/>
              </a:spcBef>
              <a:buFont typeface="Arial" panose="020B0604020202020204" pitchFamily="34" charset="0"/>
              <a:buNone/>
            </a:pPr>
            <a:r>
              <a:rPr lang="en-US" sz="2000" dirty="0">
                <a:solidFill>
                  <a:schemeClr val="bg1"/>
                </a:solidFill>
                <a:latin typeface="Arial" panose="020B0604020202020204" pitchFamily="34" charset="0"/>
                <a:cs typeface="Arial" panose="020B0604020202020204" pitchFamily="34" charset="0"/>
              </a:rPr>
              <a:t>13. Python SciPy</a:t>
            </a:r>
          </a:p>
          <a:p>
            <a:pPr marL="0" indent="0" algn="just">
              <a:lnSpc>
                <a:spcPct val="160000"/>
              </a:lnSpc>
              <a:spcBef>
                <a:spcPts val="0"/>
              </a:spcBef>
              <a:buFont typeface="Arial" panose="020B0604020202020204" pitchFamily="34" charset="0"/>
              <a:buNone/>
            </a:pPr>
            <a:r>
              <a:rPr lang="en-US" sz="2000" dirty="0">
                <a:solidFill>
                  <a:schemeClr val="bg1"/>
                </a:solidFill>
                <a:latin typeface="Arial" panose="020B0604020202020204" pitchFamily="34" charset="0"/>
                <a:cs typeface="Arial" panose="020B0604020202020204" pitchFamily="34" charset="0"/>
              </a:rPr>
              <a:t>14. Python Seaborn</a:t>
            </a:r>
          </a:p>
          <a:p>
            <a:pPr marL="0" indent="0" algn="just">
              <a:lnSpc>
                <a:spcPct val="160000"/>
              </a:lnSpc>
              <a:spcBef>
                <a:spcPts val="0"/>
              </a:spcBef>
              <a:buFont typeface="Arial" panose="020B0604020202020204" pitchFamily="34" charset="0"/>
              <a:buNone/>
            </a:pPr>
            <a:r>
              <a:rPr lang="en-US" sz="2000" dirty="0">
                <a:solidFill>
                  <a:schemeClr val="bg1"/>
                </a:solidFill>
                <a:latin typeface="Arial" panose="020B0604020202020204" pitchFamily="34" charset="0"/>
                <a:cs typeface="Arial" panose="020B0604020202020204" pitchFamily="34" charset="0"/>
              </a:rPr>
              <a:t>15. Database Programming in Python</a:t>
            </a:r>
          </a:p>
          <a:p>
            <a:pPr marL="0" indent="0" algn="just">
              <a:lnSpc>
                <a:spcPct val="160000"/>
              </a:lnSpc>
              <a:spcBef>
                <a:spcPts val="0"/>
              </a:spcBef>
              <a:buFont typeface="Arial" panose="020B0604020202020204" pitchFamily="34" charset="0"/>
              <a:buNone/>
            </a:pPr>
            <a:r>
              <a:rPr lang="en-US" sz="2000" dirty="0">
                <a:solidFill>
                  <a:schemeClr val="bg1"/>
                </a:solidFill>
                <a:latin typeface="Arial" panose="020B0604020202020204" pitchFamily="34" charset="0"/>
                <a:cs typeface="Arial" panose="020B0604020202020204" pitchFamily="34" charset="0"/>
              </a:rPr>
              <a:t>16. Web Python</a:t>
            </a:r>
          </a:p>
          <a:p>
            <a:pPr marL="0" indent="0" algn="just">
              <a:lnSpc>
                <a:spcPct val="160000"/>
              </a:lnSpc>
              <a:spcBef>
                <a:spcPts val="0"/>
              </a:spcBef>
              <a:buFont typeface="Arial" panose="020B0604020202020204" pitchFamily="34" charset="0"/>
              <a:buNone/>
            </a:pPr>
            <a:endParaRPr lang="en-IN" sz="2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5333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Course 2 – Statistics &amp; Linear Algebra Topics</a:t>
            </a:r>
            <a:endParaRPr lang="en-IN" sz="3200"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90CAAAA4-2894-4E89-87E3-9DBCE61096A5}"/>
              </a:ext>
            </a:extLst>
          </p:cNvPr>
          <p:cNvSpPr>
            <a:spLocks noGrp="1"/>
          </p:cNvSpPr>
          <p:nvPr>
            <p:ph idx="1"/>
          </p:nvPr>
        </p:nvSpPr>
        <p:spPr>
          <a:xfrm>
            <a:off x="7257029" y="1246334"/>
            <a:ext cx="4458721" cy="5335802"/>
          </a:xfrm>
        </p:spPr>
        <p:txBody>
          <a:bodyPr>
            <a:noAutofit/>
          </a:bodyPr>
          <a:lstStyle/>
          <a:p>
            <a:pPr marL="0" indent="0" algn="just">
              <a:lnSpc>
                <a:spcPct val="160000"/>
              </a:lnSpc>
              <a:spcBef>
                <a:spcPts val="0"/>
              </a:spcBef>
              <a:buNone/>
            </a:pPr>
            <a:r>
              <a:rPr lang="en-IN" sz="2000" u="sng" dirty="0">
                <a:solidFill>
                  <a:schemeClr val="bg1"/>
                </a:solidFill>
                <a:latin typeface="Arial" panose="020B0604020202020204" pitchFamily="34" charset="0"/>
                <a:cs typeface="Arial" panose="020B0604020202020204" pitchFamily="34" charset="0"/>
              </a:rPr>
              <a:t>Linear Algebra</a:t>
            </a:r>
          </a:p>
          <a:p>
            <a:pPr marL="0" lvl="0" indent="0" algn="just">
              <a:lnSpc>
                <a:spcPct val="160000"/>
              </a:lnSpc>
              <a:spcBef>
                <a:spcPts val="0"/>
              </a:spcBef>
              <a:buNone/>
            </a:pPr>
            <a:r>
              <a:rPr lang="en-IN" sz="2000" dirty="0">
                <a:solidFill>
                  <a:schemeClr val="bg1"/>
                </a:solidFill>
                <a:latin typeface="Arial" panose="020B0604020202020204" pitchFamily="34" charset="0"/>
                <a:cs typeface="Arial" panose="020B0604020202020204" pitchFamily="34" charset="0"/>
              </a:rPr>
              <a:t>1. </a:t>
            </a:r>
            <a:r>
              <a:rPr lang="en-US" sz="2000" dirty="0">
                <a:solidFill>
                  <a:schemeClr val="bg1"/>
                </a:solidFill>
                <a:latin typeface="Arial" panose="020B0604020202020204" pitchFamily="34" charset="0"/>
                <a:cs typeface="Arial" panose="020B0604020202020204" pitchFamily="34" charset="0"/>
              </a:rPr>
              <a:t>Matrices and Vectors </a:t>
            </a:r>
            <a:endParaRPr lang="en-IN" sz="2000" dirty="0">
              <a:solidFill>
                <a:schemeClr val="bg1"/>
              </a:solidFill>
              <a:latin typeface="Arial" panose="020B0604020202020204" pitchFamily="34" charset="0"/>
              <a:cs typeface="Arial" panose="020B0604020202020204" pitchFamily="34" charset="0"/>
            </a:endParaRPr>
          </a:p>
          <a:p>
            <a:pPr marL="0" lvl="0" indent="0" algn="just">
              <a:lnSpc>
                <a:spcPct val="160000"/>
              </a:lnSpc>
              <a:spcBef>
                <a:spcPts val="0"/>
              </a:spcBef>
              <a:buNone/>
            </a:pPr>
            <a:r>
              <a:rPr lang="en-US" sz="2000" dirty="0">
                <a:solidFill>
                  <a:schemeClr val="bg1"/>
                </a:solidFill>
                <a:latin typeface="Arial" panose="020B0604020202020204" pitchFamily="34" charset="0"/>
                <a:cs typeface="Arial" panose="020B0604020202020204" pitchFamily="34" charset="0"/>
              </a:rPr>
              <a:t>2. Addition and Scalar Multiplication </a:t>
            </a:r>
            <a:endParaRPr lang="en-IN" sz="2000" dirty="0">
              <a:solidFill>
                <a:schemeClr val="bg1"/>
              </a:solidFill>
              <a:latin typeface="Arial" panose="020B0604020202020204" pitchFamily="34" charset="0"/>
              <a:cs typeface="Arial" panose="020B0604020202020204" pitchFamily="34" charset="0"/>
            </a:endParaRPr>
          </a:p>
          <a:p>
            <a:pPr marL="0" lvl="0" indent="0" algn="just">
              <a:lnSpc>
                <a:spcPct val="160000"/>
              </a:lnSpc>
              <a:spcBef>
                <a:spcPts val="0"/>
              </a:spcBef>
              <a:buNone/>
            </a:pPr>
            <a:r>
              <a:rPr lang="en-US" sz="2000" dirty="0">
                <a:solidFill>
                  <a:schemeClr val="bg1"/>
                </a:solidFill>
                <a:latin typeface="Arial" panose="020B0604020202020204" pitchFamily="34" charset="0"/>
                <a:cs typeface="Arial" panose="020B0604020202020204" pitchFamily="34" charset="0"/>
              </a:rPr>
              <a:t>3. Matrix Vector Multiplication </a:t>
            </a:r>
            <a:endParaRPr lang="en-IN" sz="2000" dirty="0">
              <a:solidFill>
                <a:schemeClr val="bg1"/>
              </a:solidFill>
              <a:latin typeface="Arial" panose="020B0604020202020204" pitchFamily="34" charset="0"/>
              <a:cs typeface="Arial" panose="020B0604020202020204" pitchFamily="34" charset="0"/>
            </a:endParaRPr>
          </a:p>
          <a:p>
            <a:pPr marL="0" lvl="0" indent="0" algn="just">
              <a:lnSpc>
                <a:spcPct val="160000"/>
              </a:lnSpc>
              <a:spcBef>
                <a:spcPts val="0"/>
              </a:spcBef>
              <a:buNone/>
            </a:pPr>
            <a:r>
              <a:rPr lang="en-US" sz="2000" dirty="0">
                <a:solidFill>
                  <a:schemeClr val="bg1"/>
                </a:solidFill>
                <a:latin typeface="Arial" panose="020B0604020202020204" pitchFamily="34" charset="0"/>
                <a:cs typeface="Arial" panose="020B0604020202020204" pitchFamily="34" charset="0"/>
              </a:rPr>
              <a:t>4. Matrix Multiplication </a:t>
            </a:r>
            <a:endParaRPr lang="en-IN" sz="2000" dirty="0">
              <a:solidFill>
                <a:schemeClr val="bg1"/>
              </a:solidFill>
              <a:latin typeface="Arial" panose="020B0604020202020204" pitchFamily="34" charset="0"/>
              <a:cs typeface="Arial" panose="020B0604020202020204" pitchFamily="34" charset="0"/>
            </a:endParaRPr>
          </a:p>
          <a:p>
            <a:pPr marL="0" lvl="0" indent="0" algn="just">
              <a:lnSpc>
                <a:spcPct val="160000"/>
              </a:lnSpc>
              <a:spcBef>
                <a:spcPts val="0"/>
              </a:spcBef>
              <a:buNone/>
            </a:pPr>
            <a:r>
              <a:rPr lang="en-US" sz="2000" dirty="0">
                <a:solidFill>
                  <a:schemeClr val="bg1"/>
                </a:solidFill>
                <a:latin typeface="Arial" panose="020B0604020202020204" pitchFamily="34" charset="0"/>
                <a:cs typeface="Arial" panose="020B0604020202020204" pitchFamily="34" charset="0"/>
              </a:rPr>
              <a:t>5. Matrix Multiplication Properties </a:t>
            </a:r>
            <a:endParaRPr lang="en-IN" sz="2000" dirty="0">
              <a:solidFill>
                <a:schemeClr val="bg1"/>
              </a:solidFill>
              <a:latin typeface="Arial" panose="020B0604020202020204" pitchFamily="34" charset="0"/>
              <a:cs typeface="Arial" panose="020B0604020202020204" pitchFamily="34" charset="0"/>
            </a:endParaRPr>
          </a:p>
          <a:p>
            <a:pPr marL="0" lvl="0" indent="0" algn="just">
              <a:lnSpc>
                <a:spcPct val="160000"/>
              </a:lnSpc>
              <a:spcBef>
                <a:spcPts val="0"/>
              </a:spcBef>
              <a:buNone/>
            </a:pPr>
            <a:r>
              <a:rPr lang="en-US" sz="2000" dirty="0">
                <a:solidFill>
                  <a:schemeClr val="bg1"/>
                </a:solidFill>
                <a:latin typeface="Arial" panose="020B0604020202020204" pitchFamily="34" charset="0"/>
                <a:cs typeface="Arial" panose="020B0604020202020204" pitchFamily="34" charset="0"/>
              </a:rPr>
              <a:t>6. Inverse and Transpose </a:t>
            </a:r>
            <a:endParaRPr lang="en-IN" sz="20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defTabSz="685800"/>
            <a:endParaRPr sz="1350" dirty="0">
              <a:solidFill>
                <a:srgbClr val="00B0F0"/>
              </a:solidFill>
              <a:latin typeface="Calibri"/>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3647335" cy="369332"/>
          </a:xfrm>
          <a:prstGeom prst="rect">
            <a:avLst/>
          </a:prstGeom>
          <a:noFill/>
        </p:spPr>
        <p:txBody>
          <a:bodyPr wrap="square" rtlCol="0">
            <a:spAutoFit/>
          </a:bodyPr>
          <a:lstStyle/>
          <a:p>
            <a:r>
              <a:rPr lang="en-US" dirty="0">
                <a:solidFill>
                  <a:schemeClr val="accent2"/>
                </a:solidFill>
              </a:rPr>
              <a:t>AI Expert Course Tour</a:t>
            </a:r>
            <a:endParaRPr lang="en-IN" dirty="0">
              <a:solidFill>
                <a:schemeClr val="accent2"/>
              </a:solidFill>
            </a:endParaRPr>
          </a:p>
        </p:txBody>
      </p:sp>
      <p:pic>
        <p:nvPicPr>
          <p:cNvPr id="6" name="Picture 5">
            <a:extLst>
              <a:ext uri="{FF2B5EF4-FFF2-40B4-BE49-F238E27FC236}">
                <a16:creationId xmlns:a16="http://schemas.microsoft.com/office/drawing/2014/main" id="{19C19F05-A388-45BE-B3F3-6FEF14FBFFC5}"/>
              </a:ext>
            </a:extLst>
          </p:cNvPr>
          <p:cNvPicPr>
            <a:picLocks noChangeAspect="1"/>
          </p:cNvPicPr>
          <p:nvPr/>
        </p:nvPicPr>
        <p:blipFill>
          <a:blip r:embed="rId2"/>
          <a:stretch>
            <a:fillRect/>
          </a:stretch>
        </p:blipFill>
        <p:spPr>
          <a:xfrm>
            <a:off x="11381172" y="0"/>
            <a:ext cx="810827" cy="952722"/>
          </a:xfrm>
          <a:prstGeom prst="rect">
            <a:avLst/>
          </a:prstGeom>
        </p:spPr>
      </p:pic>
      <p:sp>
        <p:nvSpPr>
          <p:cNvPr id="8" name="Content Placeholder 4">
            <a:extLst>
              <a:ext uri="{FF2B5EF4-FFF2-40B4-BE49-F238E27FC236}">
                <a16:creationId xmlns:a16="http://schemas.microsoft.com/office/drawing/2014/main" id="{6AB6AE0E-5563-42A5-8C3D-FE49A13FD4E3}"/>
              </a:ext>
            </a:extLst>
          </p:cNvPr>
          <p:cNvSpPr txBox="1">
            <a:spLocks/>
          </p:cNvSpPr>
          <p:nvPr/>
        </p:nvSpPr>
        <p:spPr>
          <a:xfrm>
            <a:off x="542925" y="1146175"/>
            <a:ext cx="6230737" cy="53358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60000"/>
              </a:lnSpc>
              <a:spcBef>
                <a:spcPts val="0"/>
              </a:spcBef>
              <a:buFont typeface="Arial" panose="020B0604020202020204" pitchFamily="34" charset="0"/>
              <a:buNone/>
            </a:pPr>
            <a:r>
              <a:rPr lang="en-US" sz="2000" u="sng" dirty="0">
                <a:solidFill>
                  <a:schemeClr val="bg1"/>
                </a:solidFill>
                <a:latin typeface="Arial" panose="020B0604020202020204" pitchFamily="34" charset="0"/>
                <a:cs typeface="Arial" panose="020B0604020202020204" pitchFamily="34" charset="0"/>
              </a:rPr>
              <a:t>Statistics</a:t>
            </a:r>
          </a:p>
          <a:p>
            <a:pPr marL="0" indent="0" algn="just">
              <a:lnSpc>
                <a:spcPct val="160000"/>
              </a:lnSpc>
              <a:spcBef>
                <a:spcPts val="0"/>
              </a:spcBef>
              <a:buFont typeface="Arial" panose="020B0604020202020204" pitchFamily="34" charset="0"/>
              <a:buNone/>
            </a:pPr>
            <a:r>
              <a:rPr lang="en-US" sz="2000" dirty="0">
                <a:solidFill>
                  <a:schemeClr val="bg1"/>
                </a:solidFill>
                <a:latin typeface="Arial" panose="020B0604020202020204" pitchFamily="34" charset="0"/>
                <a:cs typeface="Arial" panose="020B0604020202020204" pitchFamily="34" charset="0"/>
              </a:rPr>
              <a:t>1. Foundations of Statistics</a:t>
            </a:r>
          </a:p>
          <a:p>
            <a:pPr lvl="1" algn="just">
              <a:lnSpc>
                <a:spcPct val="160000"/>
              </a:lnSpc>
              <a:spcBef>
                <a:spcPts val="0"/>
              </a:spcBef>
              <a:buSzPct val="50000"/>
              <a:buFont typeface="Courier New" panose="02070309020205020404" pitchFamily="49" charset="0"/>
              <a:buChar char="o"/>
            </a:pPr>
            <a:r>
              <a:rPr lang="en-US" sz="1600" dirty="0">
                <a:solidFill>
                  <a:schemeClr val="bg1"/>
                </a:solidFill>
                <a:latin typeface="Arial" panose="020B0604020202020204" pitchFamily="34" charset="0"/>
                <a:cs typeface="Arial" panose="020B0604020202020204" pitchFamily="34" charset="0"/>
              </a:rPr>
              <a:t>Measures of central tendency (mean, median, mode )</a:t>
            </a:r>
          </a:p>
          <a:p>
            <a:pPr lvl="1" algn="just">
              <a:lnSpc>
                <a:spcPct val="160000"/>
              </a:lnSpc>
              <a:spcBef>
                <a:spcPts val="0"/>
              </a:spcBef>
              <a:buSzPct val="50000"/>
              <a:buFont typeface="Courier New" panose="02070309020205020404" pitchFamily="49" charset="0"/>
              <a:buChar char="o"/>
            </a:pPr>
            <a:r>
              <a:rPr lang="en-US" sz="1600" dirty="0">
                <a:solidFill>
                  <a:schemeClr val="bg1"/>
                </a:solidFill>
                <a:latin typeface="Arial" panose="020B0604020202020204" pitchFamily="34" charset="0"/>
                <a:cs typeface="Arial" panose="020B0604020202020204" pitchFamily="34" charset="0"/>
              </a:rPr>
              <a:t>Measures of central dispersion (range, variance std deviation)</a:t>
            </a:r>
          </a:p>
          <a:p>
            <a:pPr lvl="1" algn="just">
              <a:lnSpc>
                <a:spcPct val="160000"/>
              </a:lnSpc>
              <a:spcBef>
                <a:spcPts val="0"/>
              </a:spcBef>
              <a:buSzPct val="50000"/>
              <a:buFont typeface="Courier New" panose="02070309020205020404" pitchFamily="49" charset="0"/>
              <a:buChar char="o"/>
            </a:pPr>
            <a:endParaRPr lang="en-US" sz="1600" dirty="0">
              <a:solidFill>
                <a:schemeClr val="bg1"/>
              </a:solidFill>
              <a:latin typeface="Arial" panose="020B0604020202020204" pitchFamily="34" charset="0"/>
              <a:cs typeface="Arial" panose="020B0604020202020204" pitchFamily="34" charset="0"/>
            </a:endParaRPr>
          </a:p>
          <a:p>
            <a:pPr marL="0" indent="0" algn="just">
              <a:lnSpc>
                <a:spcPct val="160000"/>
              </a:lnSpc>
              <a:spcBef>
                <a:spcPts val="0"/>
              </a:spcBef>
              <a:buFont typeface="Arial" panose="020B0604020202020204" pitchFamily="34" charset="0"/>
              <a:buNone/>
            </a:pPr>
            <a:r>
              <a:rPr lang="en-US" sz="2000" dirty="0">
                <a:solidFill>
                  <a:schemeClr val="bg1"/>
                </a:solidFill>
                <a:latin typeface="Arial" panose="020B0604020202020204" pitchFamily="34" charset="0"/>
                <a:cs typeface="Arial" panose="020B0604020202020204" pitchFamily="34" charset="0"/>
              </a:rPr>
              <a:t>2. Probability </a:t>
            </a:r>
          </a:p>
          <a:p>
            <a:pPr lvl="1" algn="just">
              <a:lnSpc>
                <a:spcPct val="160000"/>
              </a:lnSpc>
              <a:spcBef>
                <a:spcPts val="0"/>
              </a:spcBef>
              <a:buSzPct val="50000"/>
              <a:buFont typeface="Courier New" panose="02070309020205020404" pitchFamily="49" charset="0"/>
              <a:buChar char="o"/>
            </a:pPr>
            <a:r>
              <a:rPr lang="en-US" sz="1600" dirty="0">
                <a:solidFill>
                  <a:schemeClr val="bg1"/>
                </a:solidFill>
                <a:latin typeface="Arial" panose="020B0604020202020204" pitchFamily="34" charset="0"/>
                <a:cs typeface="Arial" panose="020B0604020202020204" pitchFamily="34" charset="0"/>
              </a:rPr>
              <a:t>Rules</a:t>
            </a:r>
          </a:p>
          <a:p>
            <a:pPr lvl="1" algn="just">
              <a:lnSpc>
                <a:spcPct val="160000"/>
              </a:lnSpc>
              <a:spcBef>
                <a:spcPts val="0"/>
              </a:spcBef>
              <a:buSzPct val="50000"/>
              <a:buFont typeface="Courier New" panose="02070309020205020404" pitchFamily="49" charset="0"/>
              <a:buChar char="o"/>
            </a:pPr>
            <a:r>
              <a:rPr lang="en-US" sz="1600" dirty="0">
                <a:solidFill>
                  <a:schemeClr val="bg1"/>
                </a:solidFill>
                <a:latin typeface="Arial" panose="020B0604020202020204" pitchFamily="34" charset="0"/>
                <a:cs typeface="Arial" panose="020B0604020202020204" pitchFamily="34" charset="0"/>
              </a:rPr>
              <a:t>Types, </a:t>
            </a:r>
          </a:p>
          <a:p>
            <a:pPr lvl="1" algn="just">
              <a:lnSpc>
                <a:spcPct val="160000"/>
              </a:lnSpc>
              <a:spcBef>
                <a:spcPts val="0"/>
              </a:spcBef>
              <a:buSzPct val="50000"/>
              <a:buFont typeface="Courier New" panose="02070309020205020404" pitchFamily="49" charset="0"/>
              <a:buChar char="o"/>
            </a:pPr>
            <a:r>
              <a:rPr lang="en-US" sz="1600" dirty="0">
                <a:solidFill>
                  <a:schemeClr val="bg1"/>
                </a:solidFill>
                <a:latin typeface="Arial" panose="020B0604020202020204" pitchFamily="34" charset="0"/>
                <a:cs typeface="Arial" panose="020B0604020202020204" pitchFamily="34" charset="0"/>
              </a:rPr>
              <a:t>Bayes theorem</a:t>
            </a:r>
          </a:p>
          <a:p>
            <a:pPr lvl="1" algn="just">
              <a:lnSpc>
                <a:spcPct val="160000"/>
              </a:lnSpc>
              <a:spcBef>
                <a:spcPts val="0"/>
              </a:spcBef>
              <a:buSzPct val="50000"/>
              <a:buFont typeface="Courier New" panose="02070309020205020404" pitchFamily="49" charset="0"/>
              <a:buChar char="o"/>
            </a:pPr>
            <a:r>
              <a:rPr lang="en-US" sz="1600" dirty="0">
                <a:solidFill>
                  <a:schemeClr val="bg1"/>
                </a:solidFill>
                <a:latin typeface="Arial" panose="020B0604020202020204" pitchFamily="34" charset="0"/>
                <a:cs typeface="Arial" panose="020B0604020202020204" pitchFamily="34" charset="0"/>
              </a:rPr>
              <a:t>Distribution</a:t>
            </a:r>
          </a:p>
          <a:p>
            <a:pPr marL="0" indent="0" algn="just">
              <a:lnSpc>
                <a:spcPct val="160000"/>
              </a:lnSpc>
              <a:spcBef>
                <a:spcPts val="0"/>
              </a:spcBef>
              <a:buFont typeface="Arial" panose="020B0604020202020204" pitchFamily="34" charset="0"/>
              <a:buNone/>
            </a:pPr>
            <a:endParaRPr lang="en-US" sz="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1886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Course 3 – Machine Learning Topics</a:t>
            </a:r>
            <a:endParaRPr lang="en-IN" sz="3200"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90CAAAA4-2894-4E89-87E3-9DBCE61096A5}"/>
              </a:ext>
            </a:extLst>
          </p:cNvPr>
          <p:cNvSpPr>
            <a:spLocks noGrp="1"/>
          </p:cNvSpPr>
          <p:nvPr>
            <p:ph idx="1"/>
          </p:nvPr>
        </p:nvSpPr>
        <p:spPr>
          <a:xfrm>
            <a:off x="542925" y="1093401"/>
            <a:ext cx="7438100" cy="5335802"/>
          </a:xfrm>
        </p:spPr>
        <p:txBody>
          <a:bodyPr>
            <a:noAutofit/>
          </a:bodyPr>
          <a:lstStyle/>
          <a:p>
            <a:pPr marL="0" indent="0" algn="just">
              <a:lnSpc>
                <a:spcPct val="160000"/>
              </a:lnSpc>
              <a:spcBef>
                <a:spcPts val="0"/>
              </a:spcBef>
              <a:buNone/>
            </a:pPr>
            <a:r>
              <a:rPr lang="en-US" sz="2000" dirty="0">
                <a:solidFill>
                  <a:schemeClr val="bg1"/>
                </a:solidFill>
                <a:latin typeface="Arial" panose="020B0604020202020204" pitchFamily="34" charset="0"/>
                <a:cs typeface="Arial" panose="020B0604020202020204" pitchFamily="34" charset="0"/>
              </a:rPr>
              <a:t>1. Machine Learning 101</a:t>
            </a:r>
          </a:p>
          <a:p>
            <a:pPr marL="0" indent="0" algn="just">
              <a:lnSpc>
                <a:spcPct val="160000"/>
              </a:lnSpc>
              <a:spcBef>
                <a:spcPts val="0"/>
              </a:spcBef>
              <a:buNone/>
            </a:pPr>
            <a:r>
              <a:rPr lang="en-US" sz="2000" dirty="0">
                <a:solidFill>
                  <a:schemeClr val="bg1"/>
                </a:solidFill>
                <a:latin typeface="Arial" panose="020B0604020202020204" pitchFamily="34" charset="0"/>
                <a:cs typeface="Arial" panose="020B0604020202020204" pitchFamily="34" charset="0"/>
              </a:rPr>
              <a:t>2. Data Preprocessing</a:t>
            </a:r>
          </a:p>
          <a:p>
            <a:pPr marL="0" indent="0" algn="just">
              <a:lnSpc>
                <a:spcPct val="160000"/>
              </a:lnSpc>
              <a:spcBef>
                <a:spcPts val="0"/>
              </a:spcBef>
              <a:buNone/>
            </a:pPr>
            <a:r>
              <a:rPr lang="en-US" sz="2000" dirty="0">
                <a:solidFill>
                  <a:schemeClr val="bg1"/>
                </a:solidFill>
                <a:latin typeface="Arial" panose="020B0604020202020204" pitchFamily="34" charset="0"/>
                <a:cs typeface="Arial" panose="020B0604020202020204" pitchFamily="34" charset="0"/>
              </a:rPr>
              <a:t>3. Supervised Learning</a:t>
            </a:r>
          </a:p>
          <a:p>
            <a:pPr marL="0" indent="0" algn="just">
              <a:lnSpc>
                <a:spcPct val="160000"/>
              </a:lnSpc>
              <a:spcBef>
                <a:spcPts val="0"/>
              </a:spcBef>
              <a:buNone/>
            </a:pPr>
            <a:r>
              <a:rPr lang="en-US" sz="2000" dirty="0">
                <a:solidFill>
                  <a:schemeClr val="bg1"/>
                </a:solidFill>
                <a:latin typeface="Arial" panose="020B0604020202020204" pitchFamily="34" charset="0"/>
                <a:cs typeface="Arial" panose="020B0604020202020204" pitchFamily="34" charset="0"/>
              </a:rPr>
              <a:t>4. Unsupervised Learning</a:t>
            </a:r>
          </a:p>
          <a:p>
            <a:pPr marL="0" indent="0" algn="just">
              <a:lnSpc>
                <a:spcPct val="160000"/>
              </a:lnSpc>
              <a:spcBef>
                <a:spcPts val="0"/>
              </a:spcBef>
              <a:buNone/>
            </a:pPr>
            <a:r>
              <a:rPr lang="en-US" sz="2000" dirty="0">
                <a:solidFill>
                  <a:schemeClr val="bg1"/>
                </a:solidFill>
                <a:latin typeface="Arial" panose="020B0604020202020204" pitchFamily="34" charset="0"/>
                <a:cs typeface="Arial" panose="020B0604020202020204" pitchFamily="34" charset="0"/>
              </a:rPr>
              <a:t>5. Reinforcement Learning</a:t>
            </a:r>
          </a:p>
          <a:p>
            <a:pPr marL="0" indent="0" algn="just">
              <a:lnSpc>
                <a:spcPct val="160000"/>
              </a:lnSpc>
              <a:spcBef>
                <a:spcPts val="0"/>
              </a:spcBef>
              <a:buNone/>
            </a:pPr>
            <a:r>
              <a:rPr lang="en-US" sz="2000" dirty="0">
                <a:solidFill>
                  <a:schemeClr val="bg1"/>
                </a:solidFill>
                <a:latin typeface="Arial" panose="020B0604020202020204" pitchFamily="34" charset="0"/>
                <a:cs typeface="Arial" panose="020B0604020202020204" pitchFamily="34" charset="0"/>
              </a:rPr>
              <a:t>6. Associative Rules Mining and Recommendation system</a:t>
            </a:r>
          </a:p>
          <a:p>
            <a:pPr marL="0" indent="0" algn="just">
              <a:lnSpc>
                <a:spcPct val="160000"/>
              </a:lnSpc>
              <a:spcBef>
                <a:spcPts val="0"/>
              </a:spcBef>
              <a:buNone/>
            </a:pPr>
            <a:r>
              <a:rPr lang="en-US" sz="2000" dirty="0">
                <a:solidFill>
                  <a:schemeClr val="bg1"/>
                </a:solidFill>
                <a:latin typeface="Arial" panose="020B0604020202020204" pitchFamily="34" charset="0"/>
                <a:cs typeface="Arial" panose="020B0604020202020204" pitchFamily="34" charset="0"/>
              </a:rPr>
              <a:t>7. Dimensionality Reduction</a:t>
            </a:r>
          </a:p>
          <a:p>
            <a:pPr marL="0" indent="0" algn="just">
              <a:lnSpc>
                <a:spcPct val="160000"/>
              </a:lnSpc>
              <a:spcBef>
                <a:spcPts val="0"/>
              </a:spcBef>
              <a:buNone/>
            </a:pPr>
            <a:r>
              <a:rPr lang="en-US" sz="2000" dirty="0">
                <a:solidFill>
                  <a:schemeClr val="bg1"/>
                </a:solidFill>
                <a:latin typeface="Arial" panose="020B0604020202020204" pitchFamily="34" charset="0"/>
                <a:cs typeface="Arial" panose="020B0604020202020204" pitchFamily="34" charset="0"/>
              </a:rPr>
              <a:t>8. Time Series Analysis</a:t>
            </a:r>
          </a:p>
          <a:p>
            <a:pPr marL="0" indent="0" algn="just">
              <a:lnSpc>
                <a:spcPct val="160000"/>
              </a:lnSpc>
              <a:spcBef>
                <a:spcPts val="0"/>
              </a:spcBef>
              <a:buNone/>
            </a:pPr>
            <a:r>
              <a:rPr lang="en-US" sz="2000" dirty="0">
                <a:solidFill>
                  <a:schemeClr val="bg1"/>
                </a:solidFill>
                <a:latin typeface="Arial" panose="020B0604020202020204" pitchFamily="34" charset="0"/>
                <a:cs typeface="Arial" panose="020B0604020202020204" pitchFamily="34" charset="0"/>
              </a:rPr>
              <a:t>9. Model Selection &amp; Boosting</a:t>
            </a:r>
          </a:p>
          <a:p>
            <a:pPr marL="0" indent="0" algn="just">
              <a:lnSpc>
                <a:spcPct val="160000"/>
              </a:lnSpc>
              <a:spcBef>
                <a:spcPts val="0"/>
              </a:spcBef>
              <a:buNone/>
            </a:pPr>
            <a:r>
              <a:rPr lang="en-US" sz="2000" dirty="0">
                <a:solidFill>
                  <a:schemeClr val="bg1"/>
                </a:solidFill>
                <a:latin typeface="Arial" panose="020B0604020202020204" pitchFamily="34" charset="0"/>
                <a:cs typeface="Arial" panose="020B0604020202020204" pitchFamily="34" charset="0"/>
              </a:rPr>
              <a:t>10. Natural Language Processing</a:t>
            </a:r>
          </a:p>
          <a:p>
            <a:pPr marL="0" indent="0" algn="just">
              <a:lnSpc>
                <a:spcPct val="160000"/>
              </a:lnSpc>
              <a:spcBef>
                <a:spcPts val="0"/>
              </a:spcBef>
              <a:buNone/>
            </a:pPr>
            <a:endParaRPr lang="en-US" sz="2000" dirty="0">
              <a:solidFill>
                <a:schemeClr val="bg1"/>
              </a:solidFill>
              <a:latin typeface="Arial" panose="020B0604020202020204" pitchFamily="34" charset="0"/>
              <a:cs typeface="Arial" panose="020B0604020202020204" pitchFamily="34" charset="0"/>
            </a:endParaRPr>
          </a:p>
          <a:p>
            <a:pPr marL="0" indent="0" algn="just">
              <a:lnSpc>
                <a:spcPct val="160000"/>
              </a:lnSpc>
              <a:spcBef>
                <a:spcPts val="0"/>
              </a:spcBef>
              <a:buNone/>
            </a:pPr>
            <a:endParaRPr lang="en-US" sz="2000" dirty="0">
              <a:solidFill>
                <a:schemeClr val="bg1"/>
              </a:solidFill>
              <a:latin typeface="Arial" panose="020B0604020202020204" pitchFamily="34" charset="0"/>
              <a:cs typeface="Arial" panose="020B0604020202020204" pitchFamily="34" charset="0"/>
            </a:endParaRPr>
          </a:p>
          <a:p>
            <a:pPr marL="0" indent="0" algn="just">
              <a:lnSpc>
                <a:spcPct val="160000"/>
              </a:lnSpc>
              <a:spcBef>
                <a:spcPts val="0"/>
              </a:spcBef>
              <a:buNone/>
            </a:pPr>
            <a:endParaRPr lang="en-IN" sz="20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defTabSz="685800"/>
            <a:endParaRPr sz="1350" dirty="0">
              <a:solidFill>
                <a:srgbClr val="00B0F0"/>
              </a:solidFill>
              <a:latin typeface="Calibri"/>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3647335" cy="369332"/>
          </a:xfrm>
          <a:prstGeom prst="rect">
            <a:avLst/>
          </a:prstGeom>
          <a:noFill/>
        </p:spPr>
        <p:txBody>
          <a:bodyPr wrap="square" rtlCol="0">
            <a:spAutoFit/>
          </a:bodyPr>
          <a:lstStyle/>
          <a:p>
            <a:r>
              <a:rPr lang="en-US" dirty="0">
                <a:solidFill>
                  <a:schemeClr val="accent2"/>
                </a:solidFill>
              </a:rPr>
              <a:t>AI Expert Course Tour</a:t>
            </a:r>
            <a:endParaRPr lang="en-IN" dirty="0">
              <a:solidFill>
                <a:schemeClr val="accent2"/>
              </a:solidFill>
            </a:endParaRPr>
          </a:p>
        </p:txBody>
      </p:sp>
      <p:pic>
        <p:nvPicPr>
          <p:cNvPr id="6" name="Picture 5">
            <a:extLst>
              <a:ext uri="{FF2B5EF4-FFF2-40B4-BE49-F238E27FC236}">
                <a16:creationId xmlns:a16="http://schemas.microsoft.com/office/drawing/2014/main" id="{19C19F05-A388-45BE-B3F3-6FEF14FBFFC5}"/>
              </a:ext>
            </a:extLst>
          </p:cNvPr>
          <p:cNvPicPr>
            <a:picLocks noChangeAspect="1"/>
          </p:cNvPicPr>
          <p:nvPr/>
        </p:nvPicPr>
        <p:blipFill>
          <a:blip r:embed="rId2"/>
          <a:stretch>
            <a:fillRect/>
          </a:stretch>
        </p:blipFill>
        <p:spPr>
          <a:xfrm>
            <a:off x="11381172" y="0"/>
            <a:ext cx="810827" cy="952722"/>
          </a:xfrm>
          <a:prstGeom prst="rect">
            <a:avLst/>
          </a:prstGeom>
        </p:spPr>
      </p:pic>
    </p:spTree>
    <p:extLst>
      <p:ext uri="{BB962C8B-B14F-4D97-AF65-F5344CB8AC3E}">
        <p14:creationId xmlns:p14="http://schemas.microsoft.com/office/powerpoint/2010/main" val="3059571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Course 3 – Machine Learning Model Topics</a:t>
            </a:r>
            <a:endParaRPr lang="en-IN" sz="3200"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90CAAAA4-2894-4E89-87E3-9DBCE61096A5}"/>
              </a:ext>
            </a:extLst>
          </p:cNvPr>
          <p:cNvSpPr>
            <a:spLocks noGrp="1"/>
          </p:cNvSpPr>
          <p:nvPr>
            <p:ph idx="1"/>
          </p:nvPr>
        </p:nvSpPr>
        <p:spPr>
          <a:xfrm>
            <a:off x="542925" y="1093401"/>
            <a:ext cx="6186349" cy="5819714"/>
          </a:xfrm>
        </p:spPr>
        <p:txBody>
          <a:bodyPr>
            <a:noAutofit/>
          </a:bodyPr>
          <a:lstStyle/>
          <a:p>
            <a:pPr marL="0" indent="0" algn="just">
              <a:lnSpc>
                <a:spcPct val="150000"/>
              </a:lnSpc>
              <a:spcBef>
                <a:spcPts val="0"/>
              </a:spcBef>
              <a:buNone/>
            </a:pPr>
            <a:r>
              <a:rPr lang="en-IN" sz="1800" u="sng" dirty="0">
                <a:solidFill>
                  <a:srgbClr val="FFFF00"/>
                </a:solidFill>
                <a:latin typeface="Tahoma" panose="020B0604030504040204" pitchFamily="34" charset="0"/>
              </a:rPr>
              <a:t>Supervised Learning</a:t>
            </a:r>
          </a:p>
          <a:p>
            <a:pPr marL="0" indent="0" algn="just">
              <a:lnSpc>
                <a:spcPct val="150000"/>
              </a:lnSpc>
              <a:spcBef>
                <a:spcPts val="0"/>
              </a:spcBef>
              <a:buNone/>
            </a:pPr>
            <a:r>
              <a:rPr lang="en-US" sz="1800" dirty="0">
                <a:solidFill>
                  <a:schemeClr val="bg1"/>
                </a:solidFill>
                <a:latin typeface="Arial" panose="020B0604020202020204" pitchFamily="34" charset="0"/>
                <a:cs typeface="Arial" panose="020B0604020202020204" pitchFamily="34" charset="0"/>
              </a:rPr>
              <a:t>Linear Regression –&gt; Regression</a:t>
            </a:r>
          </a:p>
          <a:p>
            <a:pPr marL="0" indent="0" algn="just">
              <a:lnSpc>
                <a:spcPct val="150000"/>
              </a:lnSpc>
              <a:spcBef>
                <a:spcPts val="0"/>
              </a:spcBef>
              <a:buNone/>
            </a:pPr>
            <a:r>
              <a:rPr lang="en-US" sz="1800" dirty="0">
                <a:solidFill>
                  <a:schemeClr val="bg1"/>
                </a:solidFill>
                <a:latin typeface="Arial" panose="020B0604020202020204" pitchFamily="34" charset="0"/>
                <a:cs typeface="Arial" panose="020B0604020202020204" pitchFamily="34" charset="0"/>
              </a:rPr>
              <a:t>Logistic Regression –&gt; Classification </a:t>
            </a:r>
          </a:p>
          <a:p>
            <a:pPr marL="0" indent="0" algn="just">
              <a:lnSpc>
                <a:spcPct val="150000"/>
              </a:lnSpc>
              <a:spcBef>
                <a:spcPts val="0"/>
              </a:spcBef>
              <a:buNone/>
            </a:pPr>
            <a:r>
              <a:rPr lang="en-IN" sz="1800" dirty="0">
                <a:solidFill>
                  <a:schemeClr val="bg1"/>
                </a:solidFill>
                <a:latin typeface="Arial" panose="020B0604020202020204" pitchFamily="34" charset="0"/>
                <a:cs typeface="Arial" panose="020B0604020202020204" pitchFamily="34" charset="0"/>
              </a:rPr>
              <a:t>Naive Bayes </a:t>
            </a:r>
            <a:r>
              <a:rPr lang="en-US" sz="1800" dirty="0">
                <a:solidFill>
                  <a:schemeClr val="bg1"/>
                </a:solidFill>
                <a:latin typeface="Arial" panose="020B0604020202020204" pitchFamily="34" charset="0"/>
                <a:cs typeface="Arial" panose="020B0604020202020204" pitchFamily="34" charset="0"/>
              </a:rPr>
              <a:t> –&gt; </a:t>
            </a:r>
            <a:r>
              <a:rPr lang="en-IN" sz="1800" dirty="0">
                <a:solidFill>
                  <a:schemeClr val="bg1"/>
                </a:solidFill>
                <a:latin typeface="Arial" panose="020B0604020202020204" pitchFamily="34" charset="0"/>
                <a:cs typeface="Arial" panose="020B0604020202020204" pitchFamily="34" charset="0"/>
              </a:rPr>
              <a:t> </a:t>
            </a:r>
            <a:r>
              <a:rPr kumimoji="0" lang="en-IN" sz="1800" b="0" i="0" u="none" strike="noStrike" kern="1200" cap="none" spc="0" normalizeH="0" baseline="0" noProof="0" dirty="0">
                <a:ln>
                  <a:noFill/>
                </a:ln>
                <a:solidFill>
                  <a:prstClr val="white"/>
                </a:solidFill>
                <a:effectLst/>
                <a:uLnTx/>
                <a:uFillTx/>
                <a:latin typeface="Tahoma" panose="020B0604030504040204" pitchFamily="34" charset="0"/>
                <a:ea typeface="Calibri" panose="020F0502020204030204" pitchFamily="34" charset="0"/>
                <a:cs typeface="+mn-cs"/>
              </a:rPr>
              <a:t>Classification </a:t>
            </a:r>
          </a:p>
          <a:p>
            <a:pPr marL="0" indent="0">
              <a:lnSpc>
                <a:spcPct val="150000"/>
              </a:lnSpc>
              <a:spcBef>
                <a:spcPts val="0"/>
              </a:spcBef>
              <a:buNone/>
            </a:pPr>
            <a:r>
              <a:rPr lang="en-US" sz="1800" dirty="0">
                <a:solidFill>
                  <a:schemeClr val="bg1"/>
                </a:solidFill>
                <a:latin typeface="Arial" panose="020B0604020202020204" pitchFamily="34" charset="0"/>
                <a:cs typeface="Arial" panose="020B0604020202020204" pitchFamily="34" charset="0"/>
              </a:rPr>
              <a:t>Support Vector Machine -&gt; Classification </a:t>
            </a:r>
            <a:r>
              <a:rPr kumimoji="0" lang="en-IN" sz="1800" b="0" i="0" u="none" strike="noStrike" kern="1200" cap="none" spc="0" normalizeH="0" baseline="0" noProof="0" dirty="0">
                <a:ln>
                  <a:noFill/>
                </a:ln>
                <a:solidFill>
                  <a:prstClr val="white"/>
                </a:solidFill>
                <a:effectLst/>
                <a:uLnTx/>
                <a:uFillTx/>
                <a:latin typeface="Tahoma" panose="020B0604030504040204" pitchFamily="34" charset="0"/>
                <a:ea typeface="Calibri" panose="020F0502020204030204" pitchFamily="34" charset="0"/>
                <a:cs typeface="+mn-cs"/>
              </a:rPr>
              <a:t>and Regression</a:t>
            </a:r>
            <a:endParaRPr lang="en-IN" sz="1800" dirty="0">
              <a:solidFill>
                <a:schemeClr val="bg1"/>
              </a:solidFill>
              <a:latin typeface="Arial" panose="020B0604020202020204" pitchFamily="34" charset="0"/>
              <a:cs typeface="Arial" panose="020B0604020202020204" pitchFamily="34" charset="0"/>
            </a:endParaRPr>
          </a:p>
          <a:p>
            <a:pPr marL="0" indent="0">
              <a:lnSpc>
                <a:spcPct val="150000"/>
              </a:lnSpc>
              <a:spcBef>
                <a:spcPts val="0"/>
              </a:spcBef>
              <a:buNone/>
            </a:pPr>
            <a:r>
              <a:rPr lang="en-IN" sz="1800" dirty="0">
                <a:solidFill>
                  <a:schemeClr val="bg1"/>
                </a:solidFill>
                <a:latin typeface="Arial" panose="020B0604020202020204" pitchFamily="34" charset="0"/>
                <a:cs typeface="Arial" panose="020B0604020202020204" pitchFamily="34" charset="0"/>
              </a:rPr>
              <a:t>Decision Tree </a:t>
            </a:r>
            <a:r>
              <a:rPr lang="en-US" sz="1800" dirty="0">
                <a:solidFill>
                  <a:schemeClr val="bg1"/>
                </a:solidFill>
                <a:latin typeface="Arial" panose="020B0604020202020204" pitchFamily="34" charset="0"/>
                <a:cs typeface="Arial" panose="020B0604020202020204" pitchFamily="34" charset="0"/>
              </a:rPr>
              <a:t> –&gt; </a:t>
            </a:r>
            <a:r>
              <a:rPr kumimoji="0" lang="en-IN" sz="1800" b="0" i="0" u="none" strike="noStrike" kern="1200" cap="none" spc="0" normalizeH="0" baseline="0" noProof="0" dirty="0">
                <a:ln>
                  <a:noFill/>
                </a:ln>
                <a:solidFill>
                  <a:prstClr val="white"/>
                </a:solidFill>
                <a:effectLst/>
                <a:uLnTx/>
                <a:uFillTx/>
                <a:latin typeface="Tahoma" panose="020B0604030504040204" pitchFamily="34" charset="0"/>
                <a:ea typeface="Calibri" panose="020F0502020204030204" pitchFamily="34" charset="0"/>
                <a:cs typeface="+mn-cs"/>
              </a:rPr>
              <a:t>Classification and Regression</a:t>
            </a:r>
            <a:endParaRPr lang="en-IN" sz="1800" dirty="0">
              <a:solidFill>
                <a:schemeClr val="bg1"/>
              </a:solidFill>
              <a:latin typeface="Arial" panose="020B0604020202020204" pitchFamily="34" charset="0"/>
              <a:cs typeface="Arial" panose="020B0604020202020204" pitchFamily="34" charset="0"/>
            </a:endParaRPr>
          </a:p>
          <a:p>
            <a:pPr marL="0" indent="0">
              <a:lnSpc>
                <a:spcPct val="150000"/>
              </a:lnSpc>
              <a:spcBef>
                <a:spcPts val="0"/>
              </a:spcBef>
              <a:buNone/>
            </a:pPr>
            <a:r>
              <a:rPr lang="en-US" sz="1800" dirty="0">
                <a:solidFill>
                  <a:schemeClr val="bg1"/>
                </a:solidFill>
                <a:latin typeface="Arial" panose="020B0604020202020204" pitchFamily="34" charset="0"/>
                <a:cs typeface="Arial" panose="020B0604020202020204" pitchFamily="34" charset="0"/>
              </a:rPr>
              <a:t>Random Forest  –&gt;  </a:t>
            </a:r>
            <a:r>
              <a:rPr kumimoji="0" lang="en-IN" sz="1800" b="0" i="0" u="none" strike="noStrike" kern="1200" cap="none" spc="0" normalizeH="0" baseline="0" noProof="0" dirty="0">
                <a:ln>
                  <a:noFill/>
                </a:ln>
                <a:solidFill>
                  <a:prstClr val="white"/>
                </a:solidFill>
                <a:effectLst/>
                <a:uLnTx/>
                <a:uFillTx/>
                <a:latin typeface="Tahoma" panose="020B0604030504040204" pitchFamily="34" charset="0"/>
                <a:ea typeface="Calibri" panose="020F0502020204030204" pitchFamily="34" charset="0"/>
                <a:cs typeface="+mn-cs"/>
              </a:rPr>
              <a:t>Classification and Regression</a:t>
            </a:r>
            <a:endParaRPr lang="en-IN" sz="1800" dirty="0">
              <a:solidFill>
                <a:schemeClr val="bg1"/>
              </a:solidFill>
              <a:latin typeface="Arial" panose="020B0604020202020204" pitchFamily="34" charset="0"/>
              <a:cs typeface="Arial" panose="020B0604020202020204" pitchFamily="34" charset="0"/>
            </a:endParaRPr>
          </a:p>
          <a:p>
            <a:pPr marL="0" indent="0">
              <a:lnSpc>
                <a:spcPct val="150000"/>
              </a:lnSpc>
              <a:spcBef>
                <a:spcPts val="0"/>
              </a:spcBef>
              <a:buNone/>
            </a:pPr>
            <a:endParaRPr lang="en-IN" sz="800" u="sng" dirty="0">
              <a:solidFill>
                <a:prstClr val="white"/>
              </a:solidFill>
              <a:latin typeface="Tahoma" panose="020B0604030504040204" pitchFamily="34" charset="0"/>
            </a:endParaRPr>
          </a:p>
          <a:p>
            <a:pPr marL="0" indent="0">
              <a:lnSpc>
                <a:spcPct val="150000"/>
              </a:lnSpc>
              <a:spcBef>
                <a:spcPts val="0"/>
              </a:spcBef>
              <a:buNone/>
            </a:pPr>
            <a:r>
              <a:rPr lang="en-IN" sz="1800" u="sng" dirty="0">
                <a:solidFill>
                  <a:srgbClr val="FFFF00"/>
                </a:solidFill>
                <a:latin typeface="Tahoma" panose="020B0604030504040204" pitchFamily="34" charset="0"/>
              </a:rPr>
              <a:t>Unsupervised Learning</a:t>
            </a:r>
          </a:p>
          <a:p>
            <a:pPr marL="0" indent="0">
              <a:lnSpc>
                <a:spcPct val="150000"/>
              </a:lnSpc>
              <a:spcBef>
                <a:spcPts val="0"/>
              </a:spcBef>
              <a:buNone/>
            </a:pPr>
            <a:r>
              <a:rPr lang="en-IN" sz="1800" dirty="0">
                <a:solidFill>
                  <a:schemeClr val="bg1"/>
                </a:solidFill>
                <a:latin typeface="Arial" panose="020B0604020202020204" pitchFamily="34" charset="0"/>
                <a:cs typeface="Arial" panose="020B0604020202020204" pitchFamily="34" charset="0"/>
              </a:rPr>
              <a:t>K-means </a:t>
            </a:r>
            <a:r>
              <a:rPr lang="en-US" sz="1800" dirty="0">
                <a:solidFill>
                  <a:schemeClr val="bg1"/>
                </a:solidFill>
                <a:latin typeface="Arial" panose="020B0604020202020204" pitchFamily="34" charset="0"/>
                <a:cs typeface="Arial" panose="020B0604020202020204" pitchFamily="34" charset="0"/>
              </a:rPr>
              <a:t> –&gt;  Clustering</a:t>
            </a:r>
            <a:endParaRPr lang="en-IN" sz="1800" dirty="0">
              <a:solidFill>
                <a:schemeClr val="bg1"/>
              </a:solidFill>
              <a:latin typeface="Arial" panose="020B0604020202020204" pitchFamily="34" charset="0"/>
              <a:cs typeface="Arial" panose="020B0604020202020204" pitchFamily="34" charset="0"/>
            </a:endParaRPr>
          </a:p>
          <a:p>
            <a:pPr marL="0" indent="0">
              <a:lnSpc>
                <a:spcPct val="150000"/>
              </a:lnSpc>
              <a:spcBef>
                <a:spcPts val="0"/>
              </a:spcBef>
              <a:buNone/>
            </a:pPr>
            <a:r>
              <a:rPr lang="en-IN" sz="1800" dirty="0">
                <a:solidFill>
                  <a:schemeClr val="bg1"/>
                </a:solidFill>
                <a:latin typeface="Arial" panose="020B0604020202020204" pitchFamily="34" charset="0"/>
                <a:cs typeface="Arial" panose="020B0604020202020204" pitchFamily="34" charset="0"/>
              </a:rPr>
              <a:t>KNN </a:t>
            </a:r>
            <a:r>
              <a:rPr lang="en-US" sz="1800" dirty="0">
                <a:solidFill>
                  <a:schemeClr val="bg1"/>
                </a:solidFill>
                <a:latin typeface="Arial" panose="020B0604020202020204" pitchFamily="34" charset="0"/>
                <a:cs typeface="Arial" panose="020B0604020202020204" pitchFamily="34" charset="0"/>
              </a:rPr>
              <a:t> –&gt;  Clustering</a:t>
            </a:r>
            <a:endParaRPr lang="en-IN" sz="1800" dirty="0">
              <a:solidFill>
                <a:schemeClr val="bg1"/>
              </a:solidFill>
              <a:latin typeface="Arial" panose="020B0604020202020204" pitchFamily="34" charset="0"/>
              <a:cs typeface="Arial" panose="020B0604020202020204" pitchFamily="34" charset="0"/>
            </a:endParaRPr>
          </a:p>
          <a:p>
            <a:pPr marL="0" indent="0" algn="just">
              <a:lnSpc>
                <a:spcPct val="150000"/>
              </a:lnSpc>
              <a:spcBef>
                <a:spcPts val="0"/>
              </a:spcBef>
              <a:buFont typeface="Arial" panose="020B0604020202020204" pitchFamily="34" charset="0"/>
              <a:buNone/>
            </a:pPr>
            <a:r>
              <a:rPr lang="en-US" sz="1800" dirty="0">
                <a:solidFill>
                  <a:schemeClr val="bg1"/>
                </a:solidFill>
                <a:latin typeface="Arial" panose="020B0604020202020204" pitchFamily="34" charset="0"/>
                <a:cs typeface="Arial" panose="020B0604020202020204" pitchFamily="34" charset="0"/>
              </a:rPr>
              <a:t>Hierarchy Clustering  –&gt;  Clustering</a:t>
            </a:r>
          </a:p>
          <a:p>
            <a:pPr marL="0" indent="0">
              <a:lnSpc>
                <a:spcPct val="150000"/>
              </a:lnSpc>
              <a:spcBef>
                <a:spcPts val="0"/>
              </a:spcBef>
              <a:buNone/>
            </a:pPr>
            <a:endParaRPr lang="en-US" sz="800" u="sng" dirty="0">
              <a:solidFill>
                <a:prstClr val="white"/>
              </a:solidFill>
              <a:latin typeface="Tahoma" panose="020B0604030504040204" pitchFamily="34" charset="0"/>
            </a:endParaRPr>
          </a:p>
          <a:p>
            <a:pPr marL="0" indent="0">
              <a:lnSpc>
                <a:spcPct val="150000"/>
              </a:lnSpc>
              <a:spcBef>
                <a:spcPts val="0"/>
              </a:spcBef>
              <a:buNone/>
            </a:pPr>
            <a:r>
              <a:rPr lang="en-US" sz="1800" u="sng" dirty="0">
                <a:solidFill>
                  <a:srgbClr val="FFFF00"/>
                </a:solidFill>
                <a:latin typeface="Tahoma" panose="020B0604030504040204" pitchFamily="34" charset="0"/>
              </a:rPr>
              <a:t>Model Selection &amp; Boosting</a:t>
            </a:r>
          </a:p>
          <a:p>
            <a:pPr marL="0" indent="0">
              <a:lnSpc>
                <a:spcPct val="150000"/>
              </a:lnSpc>
              <a:spcBef>
                <a:spcPts val="0"/>
              </a:spcBef>
              <a:buNone/>
            </a:pPr>
            <a:r>
              <a:rPr lang="en-IN" sz="1800" dirty="0">
                <a:solidFill>
                  <a:schemeClr val="bg1"/>
                </a:solidFill>
                <a:latin typeface="Arial" panose="020B0604020202020204" pitchFamily="34" charset="0"/>
                <a:cs typeface="Arial" panose="020B0604020202020204" pitchFamily="34" charset="0"/>
              </a:rPr>
              <a:t>AdaBoost </a:t>
            </a:r>
            <a:r>
              <a:rPr lang="en-US" sz="1800" dirty="0">
                <a:solidFill>
                  <a:schemeClr val="bg1"/>
                </a:solidFill>
                <a:latin typeface="Arial" panose="020B0604020202020204" pitchFamily="34" charset="0"/>
                <a:cs typeface="Arial" panose="020B0604020202020204" pitchFamily="34" charset="0"/>
              </a:rPr>
              <a:t> –&gt; </a:t>
            </a:r>
            <a:r>
              <a:rPr lang="en-IN" sz="1800" dirty="0">
                <a:solidFill>
                  <a:schemeClr val="bg1"/>
                </a:solidFill>
                <a:latin typeface="Arial" panose="020B0604020202020204" pitchFamily="34" charset="0"/>
                <a:cs typeface="Arial" panose="020B0604020202020204" pitchFamily="34" charset="0"/>
              </a:rPr>
              <a:t> Ensemble Method</a:t>
            </a:r>
          </a:p>
          <a:p>
            <a:pPr marL="0" indent="0" algn="just">
              <a:lnSpc>
                <a:spcPct val="150000"/>
              </a:lnSpc>
              <a:spcBef>
                <a:spcPts val="0"/>
              </a:spcBef>
              <a:buFont typeface="Arial" panose="020B0604020202020204" pitchFamily="34" charset="0"/>
              <a:buNone/>
            </a:pPr>
            <a:endParaRPr lang="en-US" sz="800" u="sng" dirty="0">
              <a:solidFill>
                <a:schemeClr val="bg1"/>
              </a:solidFill>
              <a:latin typeface="Arial" panose="020B0604020202020204" pitchFamily="34" charset="0"/>
              <a:cs typeface="Arial" panose="020B0604020202020204" pitchFamily="34" charset="0"/>
            </a:endParaRPr>
          </a:p>
          <a:p>
            <a:pPr marL="0" indent="0" algn="just">
              <a:lnSpc>
                <a:spcPct val="150000"/>
              </a:lnSpc>
              <a:spcBef>
                <a:spcPts val="0"/>
              </a:spcBef>
              <a:buFont typeface="Arial" panose="020B0604020202020204" pitchFamily="34" charset="0"/>
              <a:buNone/>
            </a:pPr>
            <a:endParaRPr lang="en-US" sz="1800" dirty="0">
              <a:solidFill>
                <a:schemeClr val="bg1"/>
              </a:solidFill>
              <a:latin typeface="Arial" panose="020B0604020202020204" pitchFamily="34" charset="0"/>
              <a:cs typeface="Arial" panose="020B0604020202020204" pitchFamily="34" charset="0"/>
            </a:endParaRPr>
          </a:p>
          <a:p>
            <a:pPr marL="0" indent="0" algn="just">
              <a:lnSpc>
                <a:spcPct val="150000"/>
              </a:lnSpc>
              <a:spcBef>
                <a:spcPts val="0"/>
              </a:spcBef>
              <a:buFont typeface="Arial" panose="020B0604020202020204" pitchFamily="34" charset="0"/>
              <a:buNone/>
            </a:pPr>
            <a:endParaRPr lang="en-US" sz="1800" dirty="0">
              <a:solidFill>
                <a:schemeClr val="bg1"/>
              </a:solidFill>
              <a:latin typeface="Arial" panose="020B0604020202020204" pitchFamily="34" charset="0"/>
              <a:cs typeface="Arial" panose="020B0604020202020204" pitchFamily="34" charset="0"/>
            </a:endParaRPr>
          </a:p>
          <a:p>
            <a:pPr marL="0" indent="0" algn="just">
              <a:lnSpc>
                <a:spcPct val="150000"/>
              </a:lnSpc>
              <a:spcBef>
                <a:spcPts val="0"/>
              </a:spcBef>
              <a:buFont typeface="Arial" panose="020B0604020202020204" pitchFamily="34" charset="0"/>
              <a:buNone/>
            </a:pPr>
            <a:endParaRPr lang="en-US" sz="1800" dirty="0">
              <a:solidFill>
                <a:schemeClr val="bg1"/>
              </a:solidFill>
              <a:latin typeface="Arial" panose="020B0604020202020204" pitchFamily="34" charset="0"/>
              <a:cs typeface="Arial" panose="020B0604020202020204" pitchFamily="34" charset="0"/>
            </a:endParaRPr>
          </a:p>
          <a:p>
            <a:pPr marL="0" indent="0">
              <a:buNone/>
            </a:pPr>
            <a:endParaRPr lang="en-IN" sz="20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defTabSz="685800"/>
            <a:endParaRPr sz="1350" dirty="0">
              <a:solidFill>
                <a:srgbClr val="00B0F0"/>
              </a:solidFill>
              <a:latin typeface="Calibri"/>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3647335" cy="369332"/>
          </a:xfrm>
          <a:prstGeom prst="rect">
            <a:avLst/>
          </a:prstGeom>
          <a:noFill/>
        </p:spPr>
        <p:txBody>
          <a:bodyPr wrap="square" rtlCol="0">
            <a:spAutoFit/>
          </a:bodyPr>
          <a:lstStyle/>
          <a:p>
            <a:r>
              <a:rPr lang="en-US" dirty="0">
                <a:solidFill>
                  <a:schemeClr val="accent2"/>
                </a:solidFill>
              </a:rPr>
              <a:t>AI Expert Course Tour</a:t>
            </a:r>
            <a:endParaRPr lang="en-IN" dirty="0">
              <a:solidFill>
                <a:schemeClr val="accent2"/>
              </a:solidFill>
            </a:endParaRPr>
          </a:p>
        </p:txBody>
      </p:sp>
      <p:pic>
        <p:nvPicPr>
          <p:cNvPr id="6" name="Picture 5">
            <a:extLst>
              <a:ext uri="{FF2B5EF4-FFF2-40B4-BE49-F238E27FC236}">
                <a16:creationId xmlns:a16="http://schemas.microsoft.com/office/drawing/2014/main" id="{19C19F05-A388-45BE-B3F3-6FEF14FBFFC5}"/>
              </a:ext>
            </a:extLst>
          </p:cNvPr>
          <p:cNvPicPr>
            <a:picLocks noChangeAspect="1"/>
          </p:cNvPicPr>
          <p:nvPr/>
        </p:nvPicPr>
        <p:blipFill>
          <a:blip r:embed="rId2"/>
          <a:stretch>
            <a:fillRect/>
          </a:stretch>
        </p:blipFill>
        <p:spPr>
          <a:xfrm>
            <a:off x="11381172" y="0"/>
            <a:ext cx="810827" cy="952722"/>
          </a:xfrm>
          <a:prstGeom prst="rect">
            <a:avLst/>
          </a:prstGeom>
        </p:spPr>
      </p:pic>
      <p:sp>
        <p:nvSpPr>
          <p:cNvPr id="8" name="Content Placeholder 4">
            <a:extLst>
              <a:ext uri="{FF2B5EF4-FFF2-40B4-BE49-F238E27FC236}">
                <a16:creationId xmlns:a16="http://schemas.microsoft.com/office/drawing/2014/main" id="{5A4056BF-D5C9-45A9-932A-F48233D6FAFD}"/>
              </a:ext>
            </a:extLst>
          </p:cNvPr>
          <p:cNvSpPr txBox="1">
            <a:spLocks/>
          </p:cNvSpPr>
          <p:nvPr/>
        </p:nvSpPr>
        <p:spPr>
          <a:xfrm>
            <a:off x="6833032" y="1120483"/>
            <a:ext cx="4882718" cy="579263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spcBef>
                <a:spcPts val="0"/>
              </a:spcBef>
              <a:buFont typeface="Arial" panose="020B0604020202020204" pitchFamily="34" charset="0"/>
              <a:buNone/>
            </a:pPr>
            <a:r>
              <a:rPr lang="en-US" sz="1800" u="sng" dirty="0">
                <a:solidFill>
                  <a:srgbClr val="FFFF00"/>
                </a:solidFill>
                <a:latin typeface="Arial" panose="020B0604020202020204" pitchFamily="34" charset="0"/>
                <a:cs typeface="Arial" panose="020B0604020202020204" pitchFamily="34" charset="0"/>
              </a:rPr>
              <a:t>Reinforcement Learning</a:t>
            </a:r>
          </a:p>
          <a:p>
            <a:pPr marL="0" indent="0" algn="just">
              <a:lnSpc>
                <a:spcPct val="150000"/>
              </a:lnSpc>
              <a:spcBef>
                <a:spcPts val="0"/>
              </a:spcBef>
              <a:buFont typeface="Arial" panose="020B0604020202020204" pitchFamily="34" charset="0"/>
              <a:buNone/>
            </a:pPr>
            <a:r>
              <a:rPr lang="en-US" sz="1800" dirty="0">
                <a:solidFill>
                  <a:schemeClr val="bg1"/>
                </a:solidFill>
                <a:latin typeface="Arial" panose="020B0604020202020204" pitchFamily="34" charset="0"/>
                <a:cs typeface="Arial" panose="020B0604020202020204" pitchFamily="34" charset="0"/>
              </a:rPr>
              <a:t>Upper Confidence Bound</a:t>
            </a:r>
          </a:p>
          <a:p>
            <a:pPr marL="0" indent="0" algn="just">
              <a:lnSpc>
                <a:spcPct val="150000"/>
              </a:lnSpc>
              <a:spcBef>
                <a:spcPts val="0"/>
              </a:spcBef>
              <a:buFont typeface="Arial" panose="020B0604020202020204" pitchFamily="34" charset="0"/>
              <a:buNone/>
            </a:pPr>
            <a:r>
              <a:rPr lang="en-US" sz="1800" dirty="0">
                <a:solidFill>
                  <a:schemeClr val="bg1"/>
                </a:solidFill>
                <a:latin typeface="Arial" panose="020B0604020202020204" pitchFamily="34" charset="0"/>
                <a:cs typeface="Arial" panose="020B0604020202020204" pitchFamily="34" charset="0"/>
              </a:rPr>
              <a:t>Thompson Sampling</a:t>
            </a:r>
          </a:p>
          <a:p>
            <a:pPr marL="0" indent="0" algn="just">
              <a:lnSpc>
                <a:spcPct val="150000"/>
              </a:lnSpc>
              <a:spcBef>
                <a:spcPts val="0"/>
              </a:spcBef>
              <a:buFont typeface="Arial" panose="020B0604020202020204" pitchFamily="34" charset="0"/>
              <a:buNone/>
            </a:pPr>
            <a:endParaRPr lang="en-US" sz="800" u="sng" dirty="0">
              <a:solidFill>
                <a:schemeClr val="bg1"/>
              </a:solidFill>
              <a:latin typeface="Arial" panose="020B0604020202020204" pitchFamily="34" charset="0"/>
              <a:cs typeface="Arial" panose="020B0604020202020204" pitchFamily="34" charset="0"/>
            </a:endParaRPr>
          </a:p>
          <a:p>
            <a:pPr marL="0" indent="0" algn="just">
              <a:lnSpc>
                <a:spcPct val="150000"/>
              </a:lnSpc>
              <a:spcBef>
                <a:spcPts val="0"/>
              </a:spcBef>
              <a:buFont typeface="Arial" panose="020B0604020202020204" pitchFamily="34" charset="0"/>
              <a:buNone/>
            </a:pPr>
            <a:r>
              <a:rPr lang="en-US" sz="1800" u="sng" dirty="0">
                <a:solidFill>
                  <a:srgbClr val="FFFF00"/>
                </a:solidFill>
                <a:latin typeface="Arial" panose="020B0604020202020204" pitchFamily="34" charset="0"/>
                <a:cs typeface="Arial" panose="020B0604020202020204" pitchFamily="34" charset="0"/>
              </a:rPr>
              <a:t>Natural Language Processing</a:t>
            </a:r>
          </a:p>
          <a:p>
            <a:pPr marL="0" indent="0" algn="just">
              <a:lnSpc>
                <a:spcPct val="150000"/>
              </a:lnSpc>
              <a:spcBef>
                <a:spcPts val="0"/>
              </a:spcBef>
              <a:buFont typeface="Arial" panose="020B0604020202020204" pitchFamily="34" charset="0"/>
              <a:buNone/>
            </a:pPr>
            <a:r>
              <a:rPr lang="en-US" sz="1800" dirty="0">
                <a:solidFill>
                  <a:schemeClr val="bg1"/>
                </a:solidFill>
                <a:latin typeface="Arial" panose="020B0604020202020204" pitchFamily="34" charset="0"/>
                <a:cs typeface="Arial" panose="020B0604020202020204" pitchFamily="34" charset="0"/>
              </a:rPr>
              <a:t>LDA  –&gt; Topic Modeling</a:t>
            </a:r>
          </a:p>
          <a:p>
            <a:pPr marL="0" indent="0" algn="just">
              <a:lnSpc>
                <a:spcPct val="150000"/>
              </a:lnSpc>
              <a:spcBef>
                <a:spcPts val="0"/>
              </a:spcBef>
              <a:buNone/>
            </a:pPr>
            <a:r>
              <a:rPr lang="en-US" sz="1800" dirty="0">
                <a:solidFill>
                  <a:schemeClr val="bg1"/>
                </a:solidFill>
                <a:latin typeface="Arial" panose="020B0604020202020204" pitchFamily="34" charset="0"/>
                <a:cs typeface="Arial" panose="020B0604020202020204" pitchFamily="34" charset="0"/>
              </a:rPr>
              <a:t>TF-IDF –&gt; Topic Modeling</a:t>
            </a:r>
          </a:p>
          <a:p>
            <a:pPr marL="0" indent="0" algn="just">
              <a:lnSpc>
                <a:spcPct val="150000"/>
              </a:lnSpc>
              <a:spcBef>
                <a:spcPts val="0"/>
              </a:spcBef>
              <a:buNone/>
            </a:pPr>
            <a:endParaRPr lang="en-US" sz="800" u="sng" dirty="0">
              <a:solidFill>
                <a:schemeClr val="bg1"/>
              </a:solidFill>
              <a:latin typeface="Arial" panose="020B0604020202020204" pitchFamily="34" charset="0"/>
              <a:cs typeface="Arial" panose="020B0604020202020204" pitchFamily="34" charset="0"/>
            </a:endParaRPr>
          </a:p>
          <a:p>
            <a:pPr marL="0" indent="0" algn="just">
              <a:lnSpc>
                <a:spcPct val="150000"/>
              </a:lnSpc>
              <a:spcBef>
                <a:spcPts val="0"/>
              </a:spcBef>
              <a:buNone/>
            </a:pPr>
            <a:r>
              <a:rPr lang="en-US" sz="1800" u="sng" dirty="0">
                <a:solidFill>
                  <a:srgbClr val="FFFF00"/>
                </a:solidFill>
                <a:latin typeface="Arial" panose="020B0604020202020204" pitchFamily="34" charset="0"/>
                <a:cs typeface="Arial" panose="020B0604020202020204" pitchFamily="34" charset="0"/>
              </a:rPr>
              <a:t>Associative Rule Learning</a:t>
            </a:r>
          </a:p>
          <a:p>
            <a:pPr marL="0" indent="0" algn="just">
              <a:lnSpc>
                <a:spcPct val="150000"/>
              </a:lnSpc>
              <a:spcBef>
                <a:spcPts val="0"/>
              </a:spcBef>
              <a:buFont typeface="Arial" panose="020B0604020202020204" pitchFamily="34" charset="0"/>
              <a:buNone/>
            </a:pPr>
            <a:r>
              <a:rPr lang="en-US" sz="1800" dirty="0">
                <a:solidFill>
                  <a:schemeClr val="bg1"/>
                </a:solidFill>
                <a:latin typeface="Arial" panose="020B0604020202020204" pitchFamily="34" charset="0"/>
                <a:cs typeface="Arial" panose="020B0604020202020204" pitchFamily="34" charset="0"/>
              </a:rPr>
              <a:t>Eclat – Associative Learning</a:t>
            </a:r>
          </a:p>
          <a:p>
            <a:pPr marL="0" indent="0">
              <a:lnSpc>
                <a:spcPct val="150000"/>
              </a:lnSpc>
              <a:spcBef>
                <a:spcPts val="0"/>
              </a:spcBef>
              <a:buFont typeface="Arial" panose="020B0604020202020204" pitchFamily="34" charset="0"/>
              <a:buNone/>
            </a:pPr>
            <a:r>
              <a:rPr lang="en-US" sz="1800" dirty="0">
                <a:solidFill>
                  <a:schemeClr val="bg1"/>
                </a:solidFill>
                <a:latin typeface="Arial" panose="020B0604020202020204" pitchFamily="34" charset="0"/>
                <a:cs typeface="Arial" panose="020B0604020202020204" pitchFamily="34" charset="0"/>
              </a:rPr>
              <a:t>Apriori - Associative Learning</a:t>
            </a:r>
          </a:p>
          <a:p>
            <a:pPr marL="0" indent="0">
              <a:lnSpc>
                <a:spcPct val="150000"/>
              </a:lnSpc>
              <a:spcBef>
                <a:spcPts val="0"/>
              </a:spcBef>
              <a:buFont typeface="Arial" panose="020B0604020202020204" pitchFamily="34" charset="0"/>
              <a:buNone/>
            </a:pPr>
            <a:endParaRPr lang="en-US" sz="800" u="sng" dirty="0">
              <a:solidFill>
                <a:schemeClr val="bg1"/>
              </a:solidFill>
              <a:latin typeface="Arial" panose="020B0604020202020204" pitchFamily="34" charset="0"/>
              <a:cs typeface="Arial" panose="020B0604020202020204" pitchFamily="34" charset="0"/>
            </a:endParaRPr>
          </a:p>
          <a:p>
            <a:pPr marL="0" indent="0">
              <a:lnSpc>
                <a:spcPct val="150000"/>
              </a:lnSpc>
              <a:spcBef>
                <a:spcPts val="0"/>
              </a:spcBef>
              <a:buFont typeface="Arial" panose="020B0604020202020204" pitchFamily="34" charset="0"/>
              <a:buNone/>
            </a:pPr>
            <a:r>
              <a:rPr lang="en-US" sz="1800" u="sng" dirty="0">
                <a:solidFill>
                  <a:srgbClr val="FFFF00"/>
                </a:solidFill>
                <a:latin typeface="Arial" panose="020B0604020202020204" pitchFamily="34" charset="0"/>
                <a:cs typeface="Arial" panose="020B0604020202020204" pitchFamily="34" charset="0"/>
              </a:rPr>
              <a:t>Dimensionality Reduction</a:t>
            </a:r>
          </a:p>
          <a:p>
            <a:pPr marL="0" indent="0">
              <a:lnSpc>
                <a:spcPct val="150000"/>
              </a:lnSpc>
              <a:spcBef>
                <a:spcPts val="0"/>
              </a:spcBef>
              <a:buFont typeface="Arial" panose="020B0604020202020204" pitchFamily="34" charset="0"/>
              <a:buNone/>
            </a:pPr>
            <a:r>
              <a:rPr lang="en-US" sz="1800" dirty="0">
                <a:solidFill>
                  <a:schemeClr val="bg1"/>
                </a:solidFill>
                <a:latin typeface="Arial" panose="020B0604020202020204" pitchFamily="34" charset="0"/>
                <a:cs typeface="Arial" panose="020B0604020202020204" pitchFamily="34" charset="0"/>
              </a:rPr>
              <a:t>PCA – Dimensionality Reduction</a:t>
            </a:r>
          </a:p>
          <a:p>
            <a:pPr marL="0" indent="0">
              <a:lnSpc>
                <a:spcPct val="150000"/>
              </a:lnSpc>
              <a:spcBef>
                <a:spcPts val="0"/>
              </a:spcBef>
              <a:buFont typeface="Arial" panose="020B0604020202020204" pitchFamily="34" charset="0"/>
              <a:buNone/>
            </a:pPr>
            <a:endParaRPr lang="en-US" sz="800" u="sng" dirty="0">
              <a:solidFill>
                <a:schemeClr val="bg1"/>
              </a:solidFill>
              <a:latin typeface="Arial" panose="020B0604020202020204" pitchFamily="34" charset="0"/>
              <a:cs typeface="Arial" panose="020B0604020202020204" pitchFamily="34" charset="0"/>
            </a:endParaRPr>
          </a:p>
          <a:p>
            <a:pPr marL="0" indent="0">
              <a:lnSpc>
                <a:spcPct val="150000"/>
              </a:lnSpc>
              <a:spcBef>
                <a:spcPts val="0"/>
              </a:spcBef>
              <a:buFont typeface="Arial" panose="020B0604020202020204" pitchFamily="34" charset="0"/>
              <a:buNone/>
            </a:pPr>
            <a:endParaRPr lang="en-IN" sz="2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039822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3503</TotalTime>
  <Words>810</Words>
  <Application>Microsoft Office PowerPoint</Application>
  <PresentationFormat>Widescreen</PresentationFormat>
  <Paragraphs>135</Paragraphs>
  <Slides>12</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12</vt:i4>
      </vt:variant>
    </vt:vector>
  </HeadingPairs>
  <TitlesOfParts>
    <vt:vector size="22" baseType="lpstr">
      <vt:lpstr>Arial</vt:lpstr>
      <vt:lpstr>Arial Black</vt:lpstr>
      <vt:lpstr>Calibri</vt:lpstr>
      <vt:lpstr>Calibri Light</vt:lpstr>
      <vt:lpstr>Courier New</vt:lpstr>
      <vt:lpstr>Harrington</vt:lpstr>
      <vt:lpstr>Segoe UI</vt:lpstr>
      <vt:lpstr>Tahoma</vt:lpstr>
      <vt:lpstr>Office Theme</vt:lpstr>
      <vt:lpstr>1_Office Theme</vt:lpstr>
      <vt:lpstr>1.  2    A  I    E  X  P  E  R  T   C O U R S E   T O U R</vt:lpstr>
      <vt:lpstr>Artificial Intelligence Expert – Course Tour</vt:lpstr>
      <vt:lpstr>Artificial Intelligence Expert – Course Tour</vt:lpstr>
      <vt:lpstr>AI Umbrella</vt:lpstr>
      <vt:lpstr>Course Coverage</vt:lpstr>
      <vt:lpstr>Course 1 – Python Programming Topics</vt:lpstr>
      <vt:lpstr>Course 2 – Statistics &amp; Linear Algebra Topics</vt:lpstr>
      <vt:lpstr>Course 3 – Machine Learning Topics</vt:lpstr>
      <vt:lpstr>Course 3 – Machine Learning Model Topics</vt:lpstr>
      <vt:lpstr>Course 4 – Deep Learning Topics</vt:lpstr>
      <vt:lpstr>Tools Coverage</vt:lpstr>
      <vt:lpstr>  T h  a  n  k   Y  o  u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Sriram B</dc:creator>
  <cp:lastModifiedBy>Sriram B</cp:lastModifiedBy>
  <cp:revision>361</cp:revision>
  <dcterms:created xsi:type="dcterms:W3CDTF">2020-10-10T11:44:08Z</dcterms:created>
  <dcterms:modified xsi:type="dcterms:W3CDTF">2020-11-20T15:34:44Z</dcterms:modified>
</cp:coreProperties>
</file>